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77" r:id="rId2"/>
    <p:sldId id="282" r:id="rId3"/>
    <p:sldId id="283" r:id="rId4"/>
    <p:sldId id="263" r:id="rId5"/>
    <p:sldId id="284" r:id="rId6"/>
    <p:sldId id="264" r:id="rId7"/>
    <p:sldId id="285" r:id="rId8"/>
    <p:sldId id="286" r:id="rId9"/>
    <p:sldId id="287" r:id="rId10"/>
    <p:sldId id="289" r:id="rId11"/>
    <p:sldId id="271" r:id="rId12"/>
  </p:sldIdLst>
  <p:sldSz cx="9144000" cy="6858000" type="screen4x3"/>
  <p:notesSz cx="6858000" cy="9144000"/>
  <p:custShowLst>
    <p:custShow name="Custom Show 1" id="0">
      <p:sldLst/>
    </p:custShow>
  </p:custShowLst>
  <p:defaultTextStyle>
    <a:defPPr>
      <a:defRPr lang="en-US"/>
    </a:defPPr>
    <a:lvl1pPr algn="ctr"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VnArabiaH" pitchFamily="34" charset="0"/>
        <a:ea typeface="+mn-ea"/>
        <a:cs typeface="+mn-cs"/>
      </a:defRPr>
    </a:lvl1pPr>
    <a:lvl2pPr marL="457200" algn="ctr"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VnArabiaH" pitchFamily="34" charset="0"/>
        <a:ea typeface="+mn-ea"/>
        <a:cs typeface="+mn-cs"/>
      </a:defRPr>
    </a:lvl2pPr>
    <a:lvl3pPr marL="914400" algn="ctr"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VnArabiaH" pitchFamily="34" charset="0"/>
        <a:ea typeface="+mn-ea"/>
        <a:cs typeface="+mn-cs"/>
      </a:defRPr>
    </a:lvl3pPr>
    <a:lvl4pPr marL="1371600" algn="ctr"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VnArabiaH" pitchFamily="34" charset="0"/>
        <a:ea typeface="+mn-ea"/>
        <a:cs typeface="+mn-cs"/>
      </a:defRPr>
    </a:lvl4pPr>
    <a:lvl5pPr marL="1828800" algn="ctr" rtl="0" fontAlgn="base">
      <a:spcBef>
        <a:spcPct val="0"/>
      </a:spcBef>
      <a:spcAft>
        <a:spcPct val="0"/>
      </a:spcAft>
      <a:defRPr sz="2400" kern="1200">
        <a:solidFill>
          <a:schemeClr val="tx1"/>
        </a:solidFill>
        <a:effectLst>
          <a:outerShdw blurRad="38100" dist="38100" dir="2700000" algn="tl">
            <a:srgbClr val="000000">
              <a:alpha val="43137"/>
            </a:srgbClr>
          </a:outerShdw>
        </a:effectLst>
        <a:latin typeface=".VnArabiaH" pitchFamily="34" charset="0"/>
        <a:ea typeface="+mn-ea"/>
        <a:cs typeface="+mn-cs"/>
      </a:defRPr>
    </a:lvl5pPr>
    <a:lvl6pPr marL="2286000" algn="l" defTabSz="914400" rtl="0" eaLnBrk="1" latinLnBrk="0" hangingPunct="1">
      <a:defRPr sz="2400" kern="1200">
        <a:solidFill>
          <a:schemeClr val="tx1"/>
        </a:solidFill>
        <a:effectLst>
          <a:outerShdw blurRad="38100" dist="38100" dir="2700000" algn="tl">
            <a:srgbClr val="000000">
              <a:alpha val="43137"/>
            </a:srgbClr>
          </a:outerShdw>
        </a:effectLst>
        <a:latin typeface=".VnArabiaH" pitchFamily="34" charset="0"/>
        <a:ea typeface="+mn-ea"/>
        <a:cs typeface="+mn-cs"/>
      </a:defRPr>
    </a:lvl6pPr>
    <a:lvl7pPr marL="2743200" algn="l" defTabSz="914400" rtl="0" eaLnBrk="1" latinLnBrk="0" hangingPunct="1">
      <a:defRPr sz="2400" kern="1200">
        <a:solidFill>
          <a:schemeClr val="tx1"/>
        </a:solidFill>
        <a:effectLst>
          <a:outerShdw blurRad="38100" dist="38100" dir="2700000" algn="tl">
            <a:srgbClr val="000000">
              <a:alpha val="43137"/>
            </a:srgbClr>
          </a:outerShdw>
        </a:effectLst>
        <a:latin typeface=".VnArabiaH" pitchFamily="34" charset="0"/>
        <a:ea typeface="+mn-ea"/>
        <a:cs typeface="+mn-cs"/>
      </a:defRPr>
    </a:lvl7pPr>
    <a:lvl8pPr marL="3200400" algn="l" defTabSz="914400" rtl="0" eaLnBrk="1" latinLnBrk="0" hangingPunct="1">
      <a:defRPr sz="2400" kern="1200">
        <a:solidFill>
          <a:schemeClr val="tx1"/>
        </a:solidFill>
        <a:effectLst>
          <a:outerShdw blurRad="38100" dist="38100" dir="2700000" algn="tl">
            <a:srgbClr val="000000">
              <a:alpha val="43137"/>
            </a:srgbClr>
          </a:outerShdw>
        </a:effectLst>
        <a:latin typeface=".VnArabiaH" pitchFamily="34" charset="0"/>
        <a:ea typeface="+mn-ea"/>
        <a:cs typeface="+mn-cs"/>
      </a:defRPr>
    </a:lvl8pPr>
    <a:lvl9pPr marL="3657600" algn="l" defTabSz="914400" rtl="0" eaLnBrk="1" latinLnBrk="0" hangingPunct="1">
      <a:defRPr sz="2400" kern="1200">
        <a:solidFill>
          <a:schemeClr val="tx1"/>
        </a:solidFill>
        <a:effectLst>
          <a:outerShdw blurRad="38100" dist="38100" dir="2700000" algn="tl">
            <a:srgbClr val="000000">
              <a:alpha val="43137"/>
            </a:srgbClr>
          </a:outerShdw>
        </a:effectLst>
        <a:latin typeface=".VnArabiaH"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showPr showNarration="1">
    <p:present/>
    <p:sldAll/>
    <p:penClr>
      <a:schemeClr val="tx1"/>
    </p:penClr>
  </p:showPr>
  <p:clrMru>
    <a:srgbClr val="3CE0F6"/>
    <a:srgbClr val="61CCD1"/>
    <a:srgbClr val="D1E74B"/>
    <a:srgbClr val="FF3300"/>
    <a:srgbClr val="6600FF"/>
    <a:srgbClr val="FFFF00"/>
    <a:srgbClr val="CC3300"/>
    <a:srgbClr val="66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40" autoAdjust="0"/>
    <p:restoredTop sz="94683" autoAdjust="0"/>
  </p:normalViewPr>
  <p:slideViewPr>
    <p:cSldViewPr>
      <p:cViewPr varScale="1">
        <p:scale>
          <a:sx n="41" d="100"/>
          <a:sy n="41" d="100"/>
        </p:scale>
        <p:origin x="-1308" y="-102"/>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1026"/>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u="sng">
                <a:effectLst>
                  <a:outerShdw blurRad="38100" dist="38100" dir="2700000" algn="tl">
                    <a:srgbClr val="C0C0C0"/>
                  </a:outerShdw>
                </a:effectLst>
              </a:defRPr>
            </a:lvl1pPr>
          </a:lstStyle>
          <a:p>
            <a:pPr>
              <a:defRPr/>
            </a:pPr>
            <a:endParaRPr lang="en-US"/>
          </a:p>
        </p:txBody>
      </p:sp>
      <p:sp>
        <p:nvSpPr>
          <p:cNvPr id="22531" name="Rectangle 1027"/>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u="sng">
                <a:effectLst>
                  <a:outerShdw blurRad="38100" dist="38100" dir="2700000" algn="tl">
                    <a:srgbClr val="C0C0C0"/>
                  </a:outerShdw>
                </a:effectLst>
              </a:defRPr>
            </a:lvl1pPr>
          </a:lstStyle>
          <a:p>
            <a:pPr>
              <a:defRPr/>
            </a:pPr>
            <a:endParaRPr lang="en-US"/>
          </a:p>
        </p:txBody>
      </p:sp>
      <p:sp>
        <p:nvSpPr>
          <p:cNvPr id="22532" name="Rectangle 1028"/>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u="sng">
                <a:effectLst>
                  <a:outerShdw blurRad="38100" dist="38100" dir="2700000" algn="tl">
                    <a:srgbClr val="C0C0C0"/>
                  </a:outerShdw>
                </a:effectLst>
              </a:defRPr>
            </a:lvl1pPr>
          </a:lstStyle>
          <a:p>
            <a:pPr>
              <a:defRPr/>
            </a:pPr>
            <a:endParaRPr lang="en-US"/>
          </a:p>
        </p:txBody>
      </p:sp>
      <p:sp>
        <p:nvSpPr>
          <p:cNvPr id="22533" name="Rectangle 1029"/>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u="sng">
                <a:effectLst>
                  <a:outerShdw blurRad="38100" dist="38100" dir="2700000" algn="tl">
                    <a:srgbClr val="C0C0C0"/>
                  </a:outerShdw>
                </a:effectLst>
              </a:defRPr>
            </a:lvl1pPr>
          </a:lstStyle>
          <a:p>
            <a:pPr>
              <a:defRPr/>
            </a:pPr>
            <a:fld id="{17BE64AC-69A2-4DDB-8D98-96A091FDB34D}"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effectLst/>
                <a:latin typeface="Times New Roman" pitchFamily="18"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ffectLst/>
                <a:latin typeface="Times New Roman" pitchFamily="18" charset="0"/>
              </a:defRPr>
            </a:lvl1pPr>
          </a:lstStyle>
          <a:p>
            <a:pPr>
              <a:defRPr/>
            </a:pPr>
            <a:endParaRPr lang="en-US"/>
          </a:p>
        </p:txBody>
      </p:sp>
      <p:sp>
        <p:nvSpPr>
          <p:cNvPr id="1331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effectLst/>
                <a:latin typeface="Times New Roman" pitchFamily="18"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latin typeface="Times New Roman" pitchFamily="18" charset="0"/>
              </a:defRPr>
            </a:lvl1pPr>
          </a:lstStyle>
          <a:p>
            <a:pPr>
              <a:defRPr/>
            </a:pPr>
            <a:fld id="{978FFAFD-F346-41F7-AB7E-CF557DA765F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D583802-9E72-4760-9760-A45754D702D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AF496BE-A887-40CE-B9B8-BC34FC92C0C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C227A1C-9C57-4DB0-969D-4A82DAD56D7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6ED10E5-55CD-491B-AFBB-8B0CF57CF11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41516BD-6597-4F1B-9F39-D564DA40CD4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8FC43E3-B8EA-49CD-8A36-D783F6A56B5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23532F7-C068-4623-B890-3C35AA6BD60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FC8EDAF1-1A67-4481-A4A4-E23ADA22398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05B5B02-0D74-4E0E-9696-B08B9598194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D34BB48-B6F4-48DE-AF93-3746528EE82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7434FF7-69B1-4200-86FF-80D0D24EF16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99CCFF"/>
            </a:gs>
            <a:gs pos="100000">
              <a:srgbClr val="FFFF99"/>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effectLst/>
                <a:latin typeface="+mn-lt"/>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ffectLst/>
                <a:latin typeface="+mn-lt"/>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ffectLst/>
                <a:latin typeface="+mn-lt"/>
              </a:defRPr>
            </a:lvl1pPr>
          </a:lstStyle>
          <a:p>
            <a:pPr>
              <a:defRPr/>
            </a:pPr>
            <a:fld id="{F0E2C002-31CB-4C2C-BE80-4C4C47AD969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audio" Target="../media/audio3.wav"/><Relationship Id="rId1" Type="http://schemas.openxmlformats.org/officeDocument/2006/relationships/slideLayout" Target="../slideLayouts/slideLayout2.xml"/><Relationship Id="rId4" Type="http://schemas.openxmlformats.org/officeDocument/2006/relationships/image" Target="../media/image8.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2.wav"/><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3.wav"/><Relationship Id="rId1" Type="http://schemas.openxmlformats.org/officeDocument/2006/relationships/slideLayout" Target="../slideLayouts/slideLayout7.xml"/><Relationship Id="rId6" Type="http://schemas.openxmlformats.org/officeDocument/2006/relationships/image" Target="../media/image6.gif"/><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Text Box 4"/>
          <p:cNvSpPr txBox="1">
            <a:spLocks noChangeArrowheads="1"/>
          </p:cNvSpPr>
          <p:nvPr/>
        </p:nvSpPr>
        <p:spPr bwMode="auto">
          <a:xfrm>
            <a:off x="0" y="228600"/>
            <a:ext cx="9144000" cy="817563"/>
          </a:xfrm>
          <a:prstGeom prst="rect">
            <a:avLst/>
          </a:prstGeom>
          <a:noFill/>
          <a:ln w="9525">
            <a:noFill/>
            <a:miter lim="800000"/>
            <a:headEnd/>
            <a:tailEnd/>
          </a:ln>
          <a:effectLst/>
        </p:spPr>
        <p:txBody>
          <a:bodyPr>
            <a:spAutoFit/>
          </a:bodyPr>
          <a:lstStyle/>
          <a:p>
            <a:pPr>
              <a:lnSpc>
                <a:spcPct val="60000"/>
              </a:lnSpc>
              <a:spcBef>
                <a:spcPct val="50000"/>
              </a:spcBef>
              <a:defRPr/>
            </a:pPr>
            <a:r>
              <a:rPr lang="en-US" sz="2800" b="1">
                <a:solidFill>
                  <a:srgbClr val="FF3300"/>
                </a:solidFill>
                <a:effectLst>
                  <a:outerShdw blurRad="38100" dist="38100" dir="2700000" algn="tl">
                    <a:srgbClr val="000000"/>
                  </a:outerShdw>
                </a:effectLst>
                <a:latin typeface="Arial"/>
              </a:rPr>
              <a:t>Khoa học</a:t>
            </a:r>
          </a:p>
          <a:p>
            <a:pPr>
              <a:lnSpc>
                <a:spcPct val="60000"/>
              </a:lnSpc>
              <a:spcBef>
                <a:spcPct val="50000"/>
              </a:spcBef>
              <a:defRPr/>
            </a:pPr>
            <a:r>
              <a:rPr lang="en-US" sz="2800" b="1">
                <a:solidFill>
                  <a:srgbClr val="FF3300"/>
                </a:solidFill>
                <a:effectLst>
                  <a:outerShdw blurRad="38100" dist="38100" dir="2700000" algn="tl">
                    <a:srgbClr val="000000"/>
                  </a:outerShdw>
                </a:effectLst>
                <a:latin typeface="Arial"/>
              </a:rPr>
              <a:t>Bài 13: Phòng bệnh sốt xuất huyết</a:t>
            </a:r>
          </a:p>
        </p:txBody>
      </p:sp>
      <p:sp>
        <p:nvSpPr>
          <p:cNvPr id="32774" name="Text Box 6"/>
          <p:cNvSpPr txBox="1">
            <a:spLocks noChangeArrowheads="1"/>
          </p:cNvSpPr>
          <p:nvPr/>
        </p:nvSpPr>
        <p:spPr bwMode="auto">
          <a:xfrm>
            <a:off x="0" y="1295400"/>
            <a:ext cx="9144000" cy="946150"/>
          </a:xfrm>
          <a:prstGeom prst="rect">
            <a:avLst/>
          </a:prstGeom>
          <a:noFill/>
          <a:ln w="9525">
            <a:noFill/>
            <a:miter lim="800000"/>
            <a:headEnd/>
            <a:tailEnd/>
          </a:ln>
          <a:effectLst/>
        </p:spPr>
        <p:txBody>
          <a:bodyPr>
            <a:spAutoFit/>
          </a:bodyPr>
          <a:lstStyle/>
          <a:p>
            <a:pPr>
              <a:spcBef>
                <a:spcPct val="50000"/>
              </a:spcBef>
              <a:defRPr/>
            </a:pPr>
            <a:r>
              <a:rPr lang="en-US" sz="2800" b="1" u="sng">
                <a:solidFill>
                  <a:schemeClr val="accent2"/>
                </a:solidFill>
                <a:effectLst>
                  <a:outerShdw blurRad="38100" dist="38100" dir="2700000" algn="tl">
                    <a:srgbClr val="000000"/>
                  </a:outerShdw>
                </a:effectLst>
                <a:latin typeface="Arial"/>
              </a:rPr>
              <a:t>1/ Tác nhân, đường lây truyền và sự nguy hiểm của bệnh sốt xuất huyết</a:t>
            </a:r>
          </a:p>
        </p:txBody>
      </p:sp>
      <p:pic>
        <p:nvPicPr>
          <p:cNvPr id="32783" name="Picture 15" descr="scan0020"/>
          <p:cNvPicPr>
            <a:picLocks noChangeAspect="1" noChangeArrowheads="1"/>
          </p:cNvPicPr>
          <p:nvPr/>
        </p:nvPicPr>
        <p:blipFill>
          <a:blip r:embed="rId3"/>
          <a:srcRect/>
          <a:stretch>
            <a:fillRect/>
          </a:stretch>
        </p:blipFill>
        <p:spPr bwMode="auto">
          <a:xfrm>
            <a:off x="0" y="2590800"/>
            <a:ext cx="4495800" cy="4267200"/>
          </a:xfrm>
          <a:prstGeom prst="rect">
            <a:avLst/>
          </a:prstGeom>
          <a:noFill/>
          <a:ln w="9525">
            <a:noFill/>
            <a:miter lim="800000"/>
            <a:headEnd/>
            <a:tailEnd/>
          </a:ln>
        </p:spPr>
      </p:pic>
      <p:sp>
        <p:nvSpPr>
          <p:cNvPr id="32784" name="Text Box 16"/>
          <p:cNvSpPr txBox="1">
            <a:spLocks noChangeArrowheads="1"/>
          </p:cNvSpPr>
          <p:nvPr/>
        </p:nvSpPr>
        <p:spPr bwMode="auto">
          <a:xfrm>
            <a:off x="4648200" y="2590800"/>
            <a:ext cx="4495800" cy="3970338"/>
          </a:xfrm>
          <a:prstGeom prst="rect">
            <a:avLst/>
          </a:prstGeom>
          <a:noFill/>
          <a:ln w="9525">
            <a:noFill/>
            <a:miter lim="800000"/>
            <a:headEnd/>
            <a:tailEnd/>
          </a:ln>
          <a:effectLst/>
        </p:spPr>
        <p:txBody>
          <a:bodyPr>
            <a:spAutoFit/>
          </a:bodyPr>
          <a:lstStyle/>
          <a:p>
            <a:pPr algn="l">
              <a:spcBef>
                <a:spcPct val="50000"/>
              </a:spcBef>
              <a:defRPr/>
            </a:pPr>
            <a:r>
              <a:rPr lang="en-US" b="1">
                <a:solidFill>
                  <a:srgbClr val="663300"/>
                </a:solidFill>
                <a:effectLst>
                  <a:outerShdw blurRad="38100" dist="38100" dir="2700000" algn="tl">
                    <a:srgbClr val="000000"/>
                  </a:outerShdw>
                </a:effectLst>
                <a:latin typeface="Arial"/>
              </a:rPr>
              <a:t>      </a:t>
            </a:r>
            <a:r>
              <a:rPr lang="en-US" b="1">
                <a:solidFill>
                  <a:srgbClr val="663300"/>
                </a:solidFill>
                <a:effectLst>
                  <a:outerShdw blurRad="38100" dist="38100" dir="2700000" algn="tl">
                    <a:srgbClr val="000000"/>
                  </a:outerShdw>
                </a:effectLst>
                <a:latin typeface="Times New Roman" pitchFamily="18" charset="0"/>
              </a:rPr>
              <a:t>Bệnh sốt xuất huyết do một loại vi-rút gây ra. Vi-rút này sống trong máu người bệnh. Muỗi vằn hút máu người bệnh rồi truyền vi-rút sang cho người lành.</a:t>
            </a:r>
          </a:p>
          <a:p>
            <a:pPr algn="l">
              <a:spcBef>
                <a:spcPct val="50000"/>
              </a:spcBef>
              <a:defRPr/>
            </a:pPr>
            <a:r>
              <a:rPr lang="en-US" b="1">
                <a:solidFill>
                  <a:srgbClr val="663300"/>
                </a:solidFill>
                <a:effectLst>
                  <a:outerShdw blurRad="38100" dist="38100" dir="2700000" algn="tl">
                    <a:srgbClr val="000000"/>
                  </a:outerShdw>
                </a:effectLst>
                <a:latin typeface="Times New Roman" pitchFamily="18" charset="0"/>
              </a:rPr>
              <a:t>      Muỗi vằn sống trong nhà, đốt người cả ban ngày lẫn ban đêm. Bọ gậy muỗi vằn thường sống ở các chum, vại, bể nước,…</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2772"/>
                                        </p:tgtEl>
                                        <p:attrNameLst>
                                          <p:attrName>style.visibility</p:attrName>
                                        </p:attrNameLst>
                                      </p:cBhvr>
                                      <p:to>
                                        <p:strVal val="visible"/>
                                      </p:to>
                                    </p:set>
                                    <p:anim calcmode="lin" valueType="num">
                                      <p:cBhvr additive="base">
                                        <p:cTn id="7" dur="500" fill="hold"/>
                                        <p:tgtEl>
                                          <p:spTgt spid="32772"/>
                                        </p:tgtEl>
                                        <p:attrNameLst>
                                          <p:attrName>ppt_x</p:attrName>
                                        </p:attrNameLst>
                                      </p:cBhvr>
                                      <p:tavLst>
                                        <p:tav tm="0">
                                          <p:val>
                                            <p:strVal val="0-#ppt_w/2"/>
                                          </p:val>
                                        </p:tav>
                                        <p:tav tm="100000">
                                          <p:val>
                                            <p:strVal val="#ppt_x"/>
                                          </p:val>
                                        </p:tav>
                                      </p:tavLst>
                                    </p:anim>
                                    <p:anim calcmode="lin" valueType="num">
                                      <p:cBhvr additive="base">
                                        <p:cTn id="8" dur="500" fill="hold"/>
                                        <p:tgtEl>
                                          <p:spTgt spid="3277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2774"/>
                                        </p:tgtEl>
                                        <p:attrNameLst>
                                          <p:attrName>style.visibility</p:attrName>
                                        </p:attrNameLst>
                                      </p:cBhvr>
                                      <p:to>
                                        <p:strVal val="visible"/>
                                      </p:to>
                                    </p:set>
                                    <p:anim calcmode="lin" valueType="num">
                                      <p:cBhvr additive="base">
                                        <p:cTn id="13" dur="500" fill="hold"/>
                                        <p:tgtEl>
                                          <p:spTgt spid="32774"/>
                                        </p:tgtEl>
                                        <p:attrNameLst>
                                          <p:attrName>ppt_x</p:attrName>
                                        </p:attrNameLst>
                                      </p:cBhvr>
                                      <p:tavLst>
                                        <p:tav tm="0">
                                          <p:val>
                                            <p:strVal val="0-#ppt_w/2"/>
                                          </p:val>
                                        </p:tav>
                                        <p:tav tm="100000">
                                          <p:val>
                                            <p:strVal val="#ppt_x"/>
                                          </p:val>
                                        </p:tav>
                                      </p:tavLst>
                                    </p:anim>
                                    <p:anim calcmode="lin" valueType="num">
                                      <p:cBhvr additive="base">
                                        <p:cTn id="14" dur="500" fill="hold"/>
                                        <p:tgtEl>
                                          <p:spTgt spid="32774"/>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6" presetClass="entr" presetSubtype="26" fill="hold" nodeType="clickEffect">
                                  <p:stCondLst>
                                    <p:cond delay="0"/>
                                  </p:stCondLst>
                                  <p:childTnLst>
                                    <p:set>
                                      <p:cBhvr>
                                        <p:cTn id="18" dur="1" fill="hold">
                                          <p:stCondLst>
                                            <p:cond delay="0"/>
                                          </p:stCondLst>
                                        </p:cTn>
                                        <p:tgtEl>
                                          <p:spTgt spid="32783"/>
                                        </p:tgtEl>
                                        <p:attrNameLst>
                                          <p:attrName>style.visibility</p:attrName>
                                        </p:attrNameLst>
                                      </p:cBhvr>
                                      <p:to>
                                        <p:strVal val="visible"/>
                                      </p:to>
                                    </p:set>
                                    <p:animEffect transition="in" filter="barn(inHorizontal)">
                                      <p:cBhvr>
                                        <p:cTn id="19" dur="500"/>
                                        <p:tgtEl>
                                          <p:spTgt spid="32783"/>
                                        </p:tgtEl>
                                      </p:cBhvr>
                                    </p:animEffect>
                                  </p:childTnLst>
                                  <p:subTnLst>
                                    <p:audio>
                                      <p:cMediaNode>
                                        <p:cTn display="0" masterRel="sameClick">
                                          <p:stCondLst>
                                            <p:cond evt="begin" delay="0">
                                              <p:tn val="17"/>
                                            </p:cond>
                                          </p:stCondLst>
                                          <p:endCondLst>
                                            <p:cond evt="onStopAudio" delay="0">
                                              <p:tgtEl>
                                                <p:sldTgt/>
                                              </p:tgtEl>
                                            </p:cond>
                                          </p:endCondLst>
                                        </p:cTn>
                                        <p:tgtEl>
                                          <p:sndTgt r:embed="rId2" name="cashreg.wav" builtIn="1"/>
                                        </p:tgtEl>
                                      </p:cMediaNode>
                                    </p:audio>
                                  </p:subTnLst>
                                </p:cTn>
                              </p:par>
                            </p:childTnLst>
                          </p:cTn>
                        </p:par>
                      </p:childTnLst>
                    </p:cTn>
                  </p:par>
                  <p:par>
                    <p:cTn id="20" fill="hold" nodeType="clickPar">
                      <p:stCondLst>
                        <p:cond delay="indefinite"/>
                      </p:stCondLst>
                      <p:childTnLst>
                        <p:par>
                          <p:cTn id="21" fill="hold" nodeType="withGroup">
                            <p:stCondLst>
                              <p:cond delay="0"/>
                            </p:stCondLst>
                            <p:childTnLst>
                              <p:par>
                                <p:cTn id="22" presetID="15" presetClass="entr" presetSubtype="0" fill="hold" grpId="0" nodeType="clickEffect">
                                  <p:stCondLst>
                                    <p:cond delay="0"/>
                                  </p:stCondLst>
                                  <p:childTnLst>
                                    <p:set>
                                      <p:cBhvr>
                                        <p:cTn id="23" dur="1" fill="hold">
                                          <p:stCondLst>
                                            <p:cond delay="0"/>
                                          </p:stCondLst>
                                        </p:cTn>
                                        <p:tgtEl>
                                          <p:spTgt spid="32784"/>
                                        </p:tgtEl>
                                        <p:attrNameLst>
                                          <p:attrName>style.visibility</p:attrName>
                                        </p:attrNameLst>
                                      </p:cBhvr>
                                      <p:to>
                                        <p:strVal val="visible"/>
                                      </p:to>
                                    </p:set>
                                    <p:anim calcmode="lin" valueType="num">
                                      <p:cBhvr>
                                        <p:cTn id="24" dur="1000" fill="hold"/>
                                        <p:tgtEl>
                                          <p:spTgt spid="32784"/>
                                        </p:tgtEl>
                                        <p:attrNameLst>
                                          <p:attrName>ppt_w</p:attrName>
                                        </p:attrNameLst>
                                      </p:cBhvr>
                                      <p:tavLst>
                                        <p:tav tm="0">
                                          <p:val>
                                            <p:fltVal val="0"/>
                                          </p:val>
                                        </p:tav>
                                        <p:tav tm="100000">
                                          <p:val>
                                            <p:strVal val="#ppt_w"/>
                                          </p:val>
                                        </p:tav>
                                      </p:tavLst>
                                    </p:anim>
                                    <p:anim calcmode="lin" valueType="num">
                                      <p:cBhvr>
                                        <p:cTn id="25" dur="1000" fill="hold"/>
                                        <p:tgtEl>
                                          <p:spTgt spid="32784"/>
                                        </p:tgtEl>
                                        <p:attrNameLst>
                                          <p:attrName>ppt_h</p:attrName>
                                        </p:attrNameLst>
                                      </p:cBhvr>
                                      <p:tavLst>
                                        <p:tav tm="0">
                                          <p:val>
                                            <p:fltVal val="0"/>
                                          </p:val>
                                        </p:tav>
                                        <p:tav tm="100000">
                                          <p:val>
                                            <p:strVal val="#ppt_h"/>
                                          </p:val>
                                        </p:tav>
                                      </p:tavLst>
                                    </p:anim>
                                    <p:anim calcmode="lin" valueType="num">
                                      <p:cBhvr>
                                        <p:cTn id="26" dur="1000" fill="hold"/>
                                        <p:tgtEl>
                                          <p:spTgt spid="32784"/>
                                        </p:tgtEl>
                                        <p:attrNameLst>
                                          <p:attrName>ppt_x</p:attrName>
                                        </p:attrNameLst>
                                      </p:cBhvr>
                                      <p:tavLst>
                                        <p:tav tm="0" fmla="#ppt_x+(cos(-2*pi*(1-$))*-#ppt_x-sin(-2*pi*(1-$))*(1-#ppt_y))*(1-$)">
                                          <p:val>
                                            <p:fltVal val="0"/>
                                          </p:val>
                                        </p:tav>
                                        <p:tav tm="100000">
                                          <p:val>
                                            <p:fltVal val="1"/>
                                          </p:val>
                                        </p:tav>
                                      </p:tavLst>
                                    </p:anim>
                                    <p:anim calcmode="lin" valueType="num">
                                      <p:cBhvr>
                                        <p:cTn id="27" dur="1000" fill="hold"/>
                                        <p:tgtEl>
                                          <p:spTgt spid="32784"/>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2" grpId="0"/>
      <p:bldP spid="32774" grpId="0" autoUpdateAnimBg="0"/>
      <p:bldP spid="32784"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9" name="Text Box 7"/>
          <p:cNvSpPr txBox="1">
            <a:spLocks noChangeArrowheads="1"/>
          </p:cNvSpPr>
          <p:nvPr/>
        </p:nvSpPr>
        <p:spPr bwMode="auto">
          <a:xfrm>
            <a:off x="0" y="228600"/>
            <a:ext cx="9144000" cy="368300"/>
          </a:xfrm>
          <a:prstGeom prst="rect">
            <a:avLst/>
          </a:prstGeom>
          <a:noFill/>
          <a:ln w="9525">
            <a:noFill/>
            <a:miter lim="800000"/>
            <a:headEnd/>
            <a:tailEnd/>
          </a:ln>
          <a:effectLst/>
        </p:spPr>
        <p:txBody>
          <a:bodyPr>
            <a:spAutoFit/>
          </a:bodyPr>
          <a:lstStyle/>
          <a:p>
            <a:pPr>
              <a:lnSpc>
                <a:spcPct val="60000"/>
              </a:lnSpc>
              <a:spcBef>
                <a:spcPct val="50000"/>
              </a:spcBef>
              <a:defRPr/>
            </a:pPr>
            <a:r>
              <a:rPr lang="en-US" sz="2800" b="1">
                <a:solidFill>
                  <a:srgbClr val="FF3300"/>
                </a:solidFill>
                <a:effectLst>
                  <a:outerShdw blurRad="38100" dist="38100" dir="2700000" algn="tl">
                    <a:srgbClr val="000000"/>
                  </a:outerShdw>
                </a:effectLst>
                <a:latin typeface="Arial"/>
              </a:rPr>
              <a:t>Phòng bệnh sốt xuất huyết</a:t>
            </a:r>
          </a:p>
        </p:txBody>
      </p:sp>
      <p:sp>
        <p:nvSpPr>
          <p:cNvPr id="49160" name="Text Box 8"/>
          <p:cNvSpPr txBox="1">
            <a:spLocks noChangeArrowheads="1"/>
          </p:cNvSpPr>
          <p:nvPr/>
        </p:nvSpPr>
        <p:spPr bwMode="auto">
          <a:xfrm>
            <a:off x="0" y="685800"/>
            <a:ext cx="9144000" cy="830263"/>
          </a:xfrm>
          <a:prstGeom prst="rect">
            <a:avLst/>
          </a:prstGeom>
          <a:noFill/>
          <a:ln w="9525">
            <a:noFill/>
            <a:miter lim="800000"/>
            <a:headEnd/>
            <a:tailEnd/>
          </a:ln>
          <a:effectLst/>
        </p:spPr>
        <p:txBody>
          <a:bodyPr>
            <a:spAutoFit/>
          </a:bodyPr>
          <a:lstStyle/>
          <a:p>
            <a:pPr>
              <a:spcBef>
                <a:spcPct val="50000"/>
              </a:spcBef>
              <a:defRPr/>
            </a:pPr>
            <a:r>
              <a:rPr lang="en-US" b="1" u="sng">
                <a:solidFill>
                  <a:schemeClr val="accent2"/>
                </a:solidFill>
                <a:effectLst>
                  <a:outerShdw blurRad="38100" dist="38100" dir="2700000" algn="tl">
                    <a:srgbClr val="000000"/>
                  </a:outerShdw>
                </a:effectLst>
                <a:latin typeface="Arial"/>
              </a:rPr>
              <a:t>1/ Tác nhân, đường lây truyền và sự nguy hiểm của bệnh sốt xuất huyết</a:t>
            </a:r>
          </a:p>
        </p:txBody>
      </p:sp>
      <p:sp>
        <p:nvSpPr>
          <p:cNvPr id="49161" name="Text Box 9"/>
          <p:cNvSpPr txBox="1">
            <a:spLocks noChangeArrowheads="1"/>
          </p:cNvSpPr>
          <p:nvPr/>
        </p:nvSpPr>
        <p:spPr bwMode="auto">
          <a:xfrm>
            <a:off x="381000" y="1752600"/>
            <a:ext cx="8382000" cy="400050"/>
          </a:xfrm>
          <a:prstGeom prst="rect">
            <a:avLst/>
          </a:prstGeom>
          <a:noFill/>
          <a:ln w="9525">
            <a:noFill/>
            <a:miter lim="800000"/>
            <a:headEnd/>
            <a:tailEnd/>
          </a:ln>
          <a:effectLst/>
        </p:spPr>
        <p:txBody>
          <a:bodyPr>
            <a:spAutoFit/>
          </a:bodyPr>
          <a:lstStyle/>
          <a:p>
            <a:pPr>
              <a:spcBef>
                <a:spcPct val="50000"/>
              </a:spcBef>
              <a:defRPr/>
            </a:pPr>
            <a:endParaRPr lang="en-US" sz="2000">
              <a:effectLst>
                <a:outerShdw blurRad="38100" dist="38100" dir="2700000" algn="tl">
                  <a:srgbClr val="FFFFFF"/>
                </a:outerShdw>
              </a:effectLst>
              <a:latin typeface="Arial"/>
            </a:endParaRPr>
          </a:p>
        </p:txBody>
      </p:sp>
      <p:sp>
        <p:nvSpPr>
          <p:cNvPr id="49162" name="Text Box 10"/>
          <p:cNvSpPr txBox="1">
            <a:spLocks noChangeArrowheads="1"/>
          </p:cNvSpPr>
          <p:nvPr/>
        </p:nvSpPr>
        <p:spPr bwMode="auto">
          <a:xfrm>
            <a:off x="228600" y="1752600"/>
            <a:ext cx="8763000" cy="400050"/>
          </a:xfrm>
          <a:prstGeom prst="rect">
            <a:avLst/>
          </a:prstGeom>
          <a:noFill/>
          <a:ln w="9525">
            <a:noFill/>
            <a:miter lim="800000"/>
            <a:headEnd/>
            <a:tailEnd/>
          </a:ln>
          <a:effectLst/>
        </p:spPr>
        <p:txBody>
          <a:bodyPr>
            <a:spAutoFit/>
          </a:bodyPr>
          <a:lstStyle/>
          <a:p>
            <a:pPr>
              <a:spcBef>
                <a:spcPct val="50000"/>
              </a:spcBef>
              <a:defRPr/>
            </a:pPr>
            <a:endParaRPr lang="en-US" sz="2000">
              <a:effectLst>
                <a:outerShdw blurRad="38100" dist="38100" dir="2700000" algn="tl">
                  <a:srgbClr val="FFFFFF"/>
                </a:outerShdw>
              </a:effectLst>
              <a:latin typeface="Arial"/>
            </a:endParaRPr>
          </a:p>
        </p:txBody>
      </p:sp>
      <p:sp>
        <p:nvSpPr>
          <p:cNvPr id="49163" name="Text Box 11"/>
          <p:cNvSpPr txBox="1">
            <a:spLocks noChangeArrowheads="1"/>
          </p:cNvSpPr>
          <p:nvPr/>
        </p:nvSpPr>
        <p:spPr bwMode="auto">
          <a:xfrm>
            <a:off x="0" y="1524000"/>
            <a:ext cx="9144000" cy="2400300"/>
          </a:xfrm>
          <a:prstGeom prst="rect">
            <a:avLst/>
          </a:prstGeom>
          <a:noFill/>
          <a:ln w="9525">
            <a:noFill/>
            <a:miter lim="800000"/>
            <a:headEnd/>
            <a:tailEnd/>
          </a:ln>
          <a:effectLst/>
        </p:spPr>
        <p:txBody>
          <a:bodyPr>
            <a:spAutoFit/>
          </a:bodyPr>
          <a:lstStyle/>
          <a:p>
            <a:pPr algn="l">
              <a:spcBef>
                <a:spcPct val="50000"/>
              </a:spcBef>
              <a:defRPr/>
            </a:pPr>
            <a:r>
              <a:rPr lang="en-US" sz="2000" b="1">
                <a:effectLst>
                  <a:outerShdw blurRad="38100" dist="38100" dir="2700000" algn="tl">
                    <a:srgbClr val="FFFFFF"/>
                  </a:outerShdw>
                </a:effectLst>
                <a:latin typeface="Arial"/>
              </a:rPr>
              <a:t>     	</a:t>
            </a:r>
            <a:r>
              <a:rPr lang="en-US" sz="2000" b="1">
                <a:solidFill>
                  <a:srgbClr val="663300"/>
                </a:solidFill>
                <a:effectLst>
                  <a:outerShdw blurRad="38100" dist="38100" dir="2700000" algn="tl">
                    <a:srgbClr val="000000"/>
                  </a:outerShdw>
                </a:effectLst>
                <a:latin typeface="Arial"/>
              </a:rPr>
              <a:t>- </a:t>
            </a:r>
            <a:r>
              <a:rPr lang="en-US" sz="2000" b="1">
                <a:solidFill>
                  <a:srgbClr val="663300"/>
                </a:solidFill>
                <a:effectLst>
                  <a:outerShdw blurRad="38100" dist="38100" dir="2700000" algn="tl">
                    <a:srgbClr val="000000"/>
                  </a:outerShdw>
                </a:effectLst>
                <a:latin typeface="Times New Roman" pitchFamily="18" charset="0"/>
              </a:rPr>
              <a:t>Sốt xuất huyết là bệnh truyền nhiễm do một loại vi-rút gây ra. Muỗi vằn là động vật trung gian truyền bệnh. Hiện nay chưa có thuốc đặc trị để chữa bệnh này. Khi bị bệnh phải đến cơ sở y tế gần nhất để theo dõi, ngừa sốt cao và biến chứng.</a:t>
            </a:r>
          </a:p>
          <a:p>
            <a:pPr algn="l">
              <a:spcBef>
                <a:spcPct val="50000"/>
              </a:spcBef>
              <a:defRPr/>
            </a:pPr>
            <a:r>
              <a:rPr lang="en-US" sz="2000" b="1">
                <a:solidFill>
                  <a:srgbClr val="663300"/>
                </a:solidFill>
                <a:effectLst>
                  <a:outerShdw blurRad="38100" dist="38100" dir="2700000" algn="tl">
                    <a:srgbClr val="000000"/>
                  </a:outerShdw>
                </a:effectLst>
                <a:latin typeface="Times New Roman" pitchFamily="18" charset="0"/>
              </a:rPr>
              <a:t>	- Sốt xuất huyết là một trong những bệnh nguy hiểm đối với trẻ em. Bệnh có diễn biến ngắn, trường hợp nặng (bị xuất huyết bên trong cơ thể) có thể gây chết người trong vòng 3 đến 5 ngày.</a:t>
            </a:r>
          </a:p>
        </p:txBody>
      </p:sp>
      <p:sp>
        <p:nvSpPr>
          <p:cNvPr id="49165" name="Text Box 13"/>
          <p:cNvSpPr txBox="1">
            <a:spLocks noChangeArrowheads="1"/>
          </p:cNvSpPr>
          <p:nvPr/>
        </p:nvSpPr>
        <p:spPr bwMode="auto">
          <a:xfrm>
            <a:off x="0" y="4343400"/>
            <a:ext cx="9144000" cy="461963"/>
          </a:xfrm>
          <a:prstGeom prst="rect">
            <a:avLst/>
          </a:prstGeom>
          <a:noFill/>
          <a:ln w="9525">
            <a:noFill/>
            <a:miter lim="800000"/>
            <a:headEnd/>
            <a:tailEnd/>
          </a:ln>
          <a:effectLst/>
        </p:spPr>
        <p:txBody>
          <a:bodyPr>
            <a:spAutoFit/>
          </a:bodyPr>
          <a:lstStyle/>
          <a:p>
            <a:pPr algn="l">
              <a:spcBef>
                <a:spcPct val="50000"/>
              </a:spcBef>
              <a:defRPr/>
            </a:pPr>
            <a:r>
              <a:rPr lang="en-US" b="1">
                <a:solidFill>
                  <a:srgbClr val="FF0000"/>
                </a:solidFill>
                <a:effectLst>
                  <a:outerShdw blurRad="38100" dist="38100" dir="2700000" algn="tl">
                    <a:srgbClr val="000000"/>
                  </a:outerShdw>
                </a:effectLst>
                <a:latin typeface="Arial"/>
              </a:rPr>
              <a:t>  </a:t>
            </a:r>
            <a:r>
              <a:rPr lang="en-US" b="1" u="sng">
                <a:solidFill>
                  <a:schemeClr val="accent2"/>
                </a:solidFill>
                <a:effectLst>
                  <a:outerShdw blurRad="38100" dist="38100" dir="2700000" algn="tl">
                    <a:srgbClr val="000000"/>
                  </a:outerShdw>
                </a:effectLst>
                <a:latin typeface="Times New Roman" pitchFamily="18" charset="0"/>
              </a:rPr>
              <a:t>2/ Cách phòng bệnh sốt xuất huyết</a:t>
            </a:r>
          </a:p>
        </p:txBody>
      </p:sp>
      <p:sp>
        <p:nvSpPr>
          <p:cNvPr id="49166" name="Text Box 14"/>
          <p:cNvSpPr txBox="1">
            <a:spLocks noChangeArrowheads="1"/>
          </p:cNvSpPr>
          <p:nvPr/>
        </p:nvSpPr>
        <p:spPr bwMode="auto">
          <a:xfrm>
            <a:off x="304800" y="5029200"/>
            <a:ext cx="8458200" cy="1200150"/>
          </a:xfrm>
          <a:prstGeom prst="rect">
            <a:avLst/>
          </a:prstGeom>
          <a:noFill/>
          <a:ln w="9525">
            <a:noFill/>
            <a:miter lim="800000"/>
            <a:headEnd/>
            <a:tailEnd/>
          </a:ln>
          <a:effectLst/>
        </p:spPr>
        <p:txBody>
          <a:bodyPr>
            <a:spAutoFit/>
          </a:bodyPr>
          <a:lstStyle/>
          <a:p>
            <a:pPr algn="l">
              <a:spcBef>
                <a:spcPct val="50000"/>
              </a:spcBef>
              <a:defRPr/>
            </a:pPr>
            <a:r>
              <a:rPr lang="en-US" b="1">
                <a:solidFill>
                  <a:srgbClr val="CC3300"/>
                </a:solidFill>
                <a:effectLst>
                  <a:outerShdw blurRad="38100" dist="38100" dir="2700000" algn="tl">
                    <a:srgbClr val="000000"/>
                  </a:outerShdw>
                </a:effectLst>
                <a:latin typeface="Arial"/>
              </a:rPr>
              <a:t>- Cách phòng bệnh sốt xuất huyết tốt nhất là giữ vệ sinh nhà ở và môi trường xung quanh, diệt muỗi, diệt bọ gậy và tránh để muỗi đốt.</a:t>
            </a:r>
            <a:endParaRPr lang="en-US" sz="2000">
              <a:solidFill>
                <a:srgbClr val="CC3300"/>
              </a:solidFill>
              <a:effectLst>
                <a:outerShdw blurRad="38100" dist="38100" dir="2700000" algn="tl">
                  <a:srgbClr val="000000"/>
                </a:outerShdw>
              </a:effectLst>
              <a:latin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9160"/>
                                        </p:tgtEl>
                                        <p:attrNameLst>
                                          <p:attrName>style.visibility</p:attrName>
                                        </p:attrNameLst>
                                      </p:cBhvr>
                                      <p:to>
                                        <p:strVal val="visible"/>
                                      </p:to>
                                    </p:set>
                                    <p:anim calcmode="lin" valueType="num">
                                      <p:cBhvr additive="base">
                                        <p:cTn id="7" dur="500" fill="hold"/>
                                        <p:tgtEl>
                                          <p:spTgt spid="49160"/>
                                        </p:tgtEl>
                                        <p:attrNameLst>
                                          <p:attrName>ppt_x</p:attrName>
                                        </p:attrNameLst>
                                      </p:cBhvr>
                                      <p:tavLst>
                                        <p:tav tm="0">
                                          <p:val>
                                            <p:strVal val="0-#ppt_w/2"/>
                                          </p:val>
                                        </p:tav>
                                        <p:tav tm="100000">
                                          <p:val>
                                            <p:strVal val="#ppt_x"/>
                                          </p:val>
                                        </p:tav>
                                      </p:tavLst>
                                    </p:anim>
                                    <p:anim calcmode="lin" valueType="num">
                                      <p:cBhvr additive="base">
                                        <p:cTn id="8" dur="500" fill="hold"/>
                                        <p:tgtEl>
                                          <p:spTgt spid="49160"/>
                                        </p:tgtEl>
                                        <p:attrNameLst>
                                          <p:attrName>ppt_y</p:attrName>
                                        </p:attrNameLst>
                                      </p:cBhvr>
                                      <p:tavLst>
                                        <p:tav tm="0">
                                          <p:val>
                                            <p:strVal val="#ppt_y"/>
                                          </p:val>
                                        </p:tav>
                                        <p:tav tm="100000">
                                          <p:val>
                                            <p:strVal val="#ppt_y"/>
                                          </p:val>
                                        </p:tav>
                                      </p:tavLst>
                                    </p:anim>
                                  </p:childTnLst>
                                </p:cTn>
                              </p:par>
                            </p:childTnLst>
                          </p:cTn>
                        </p:par>
                        <p:par>
                          <p:cTn id="9" fill="hold" nodeType="afterGroup">
                            <p:stCondLst>
                              <p:cond delay="500"/>
                            </p:stCondLst>
                            <p:childTnLst>
                              <p:par>
                                <p:cTn id="10" presetID="17" presetClass="entr" presetSubtype="10" fill="hold" grpId="0" nodeType="afterEffect">
                                  <p:stCondLst>
                                    <p:cond delay="0"/>
                                  </p:stCondLst>
                                  <p:iterate type="lt">
                                    <p:tmPct val="100000"/>
                                  </p:iterate>
                                  <p:childTnLst>
                                    <p:set>
                                      <p:cBhvr>
                                        <p:cTn id="11" dur="1" fill="hold">
                                          <p:stCondLst>
                                            <p:cond delay="0"/>
                                          </p:stCondLst>
                                        </p:cTn>
                                        <p:tgtEl>
                                          <p:spTgt spid="49163"/>
                                        </p:tgtEl>
                                        <p:attrNameLst>
                                          <p:attrName>style.visibility</p:attrName>
                                        </p:attrNameLst>
                                      </p:cBhvr>
                                      <p:to>
                                        <p:strVal val="visible"/>
                                      </p:to>
                                    </p:set>
                                    <p:anim calcmode="lin" valueType="num">
                                      <p:cBhvr>
                                        <p:cTn id="12" dur="75" fill="hold"/>
                                        <p:tgtEl>
                                          <p:spTgt spid="49163"/>
                                        </p:tgtEl>
                                        <p:attrNameLst>
                                          <p:attrName>ppt_w</p:attrName>
                                        </p:attrNameLst>
                                      </p:cBhvr>
                                      <p:tavLst>
                                        <p:tav tm="0">
                                          <p:val>
                                            <p:fltVal val="0"/>
                                          </p:val>
                                        </p:tav>
                                        <p:tav tm="100000">
                                          <p:val>
                                            <p:strVal val="#ppt_w"/>
                                          </p:val>
                                        </p:tav>
                                      </p:tavLst>
                                    </p:anim>
                                    <p:anim calcmode="lin" valueType="num">
                                      <p:cBhvr>
                                        <p:cTn id="13" dur="75" fill="hold"/>
                                        <p:tgtEl>
                                          <p:spTgt spid="49163"/>
                                        </p:tgtEl>
                                        <p:attrNameLst>
                                          <p:attrName>ppt_h</p:attrName>
                                        </p:attrNameLst>
                                      </p:cBhvr>
                                      <p:tavLst>
                                        <p:tav tm="0">
                                          <p:val>
                                            <p:strVal val="#ppt_h"/>
                                          </p:val>
                                        </p:tav>
                                        <p:tav tm="100000">
                                          <p:val>
                                            <p:strVal val="#ppt_h"/>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49165"/>
                                        </p:tgtEl>
                                        <p:attrNameLst>
                                          <p:attrName>style.visibility</p:attrName>
                                        </p:attrNameLst>
                                      </p:cBhvr>
                                      <p:to>
                                        <p:strVal val="visible"/>
                                      </p:to>
                                    </p:set>
                                    <p:anim calcmode="lin" valueType="num">
                                      <p:cBhvr additive="base">
                                        <p:cTn id="18" dur="500" fill="hold"/>
                                        <p:tgtEl>
                                          <p:spTgt spid="49165"/>
                                        </p:tgtEl>
                                        <p:attrNameLst>
                                          <p:attrName>ppt_x</p:attrName>
                                        </p:attrNameLst>
                                      </p:cBhvr>
                                      <p:tavLst>
                                        <p:tav tm="0">
                                          <p:val>
                                            <p:strVal val="0-#ppt_w/2"/>
                                          </p:val>
                                        </p:tav>
                                        <p:tav tm="100000">
                                          <p:val>
                                            <p:strVal val="#ppt_x"/>
                                          </p:val>
                                        </p:tav>
                                      </p:tavLst>
                                    </p:anim>
                                    <p:anim calcmode="lin" valueType="num">
                                      <p:cBhvr additive="base">
                                        <p:cTn id="19" dur="500" fill="hold"/>
                                        <p:tgtEl>
                                          <p:spTgt spid="49165"/>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6"/>
                                            </p:cond>
                                          </p:stCondLst>
                                          <p:endCondLst>
                                            <p:cond evt="onStopAudio" delay="0">
                                              <p:tgtEl>
                                                <p:sldTgt/>
                                              </p:tgtEl>
                                            </p:cond>
                                          </p:endCondLst>
                                        </p:cTn>
                                        <p:tgtEl>
                                          <p:sndTgt r:embed="rId2" name="whoosh.wav" builtIn="1"/>
                                        </p:tgtEl>
                                      </p:cMediaNode>
                                    </p:audio>
                                  </p:sub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grpId="0" nodeType="clickEffect">
                                  <p:stCondLst>
                                    <p:cond delay="0"/>
                                  </p:stCondLst>
                                  <p:iterate type="lt">
                                    <p:tmPct val="100000"/>
                                  </p:iterate>
                                  <p:childTnLst>
                                    <p:set>
                                      <p:cBhvr>
                                        <p:cTn id="23" dur="1" fill="hold">
                                          <p:stCondLst>
                                            <p:cond delay="0"/>
                                          </p:stCondLst>
                                        </p:cTn>
                                        <p:tgtEl>
                                          <p:spTgt spid="49166"/>
                                        </p:tgtEl>
                                        <p:attrNameLst>
                                          <p:attrName>style.visibility</p:attrName>
                                        </p:attrNameLst>
                                      </p:cBhvr>
                                      <p:to>
                                        <p:strVal val="visible"/>
                                      </p:to>
                                    </p:set>
                                    <p:anim calcmode="lin" valueType="num">
                                      <p:cBhvr additive="base">
                                        <p:cTn id="24" dur="75" fill="hold"/>
                                        <p:tgtEl>
                                          <p:spTgt spid="49166"/>
                                        </p:tgtEl>
                                        <p:attrNameLst>
                                          <p:attrName>ppt_x</p:attrName>
                                        </p:attrNameLst>
                                      </p:cBhvr>
                                      <p:tavLst>
                                        <p:tav tm="0">
                                          <p:val>
                                            <p:strVal val="#ppt_x"/>
                                          </p:val>
                                        </p:tav>
                                        <p:tav tm="100000">
                                          <p:val>
                                            <p:strVal val="#ppt_x"/>
                                          </p:val>
                                        </p:tav>
                                      </p:tavLst>
                                    </p:anim>
                                    <p:anim calcmode="lin" valueType="num">
                                      <p:cBhvr additive="base">
                                        <p:cTn id="25" dur="75" fill="hold"/>
                                        <p:tgtEl>
                                          <p:spTgt spid="4916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60" grpId="0" autoUpdateAnimBg="0"/>
      <p:bldP spid="49163" grpId="0" autoUpdateAnimBg="0"/>
      <p:bldP spid="49165" grpId="0" autoUpdateAnimBg="0"/>
      <p:bldP spid="49166"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14" descr="C:\Documents and Settings\Chanh\My Documents\My Pictures\Thu vien anh dong\176x220\anim176x220_177.gif"/>
          <p:cNvPicPr>
            <a:picLocks noChangeAspect="1" noChangeArrowheads="1" noCrop="1"/>
          </p:cNvPicPr>
          <p:nvPr/>
        </p:nvPicPr>
        <p:blipFill>
          <a:blip r:embed="rId3"/>
          <a:srcRect/>
          <a:stretch>
            <a:fillRect/>
          </a:stretch>
        </p:blipFill>
        <p:spPr bwMode="auto">
          <a:xfrm>
            <a:off x="304800" y="304800"/>
            <a:ext cx="8458200" cy="6248400"/>
          </a:xfrm>
          <a:prstGeom prst="rect">
            <a:avLst/>
          </a:prstGeom>
          <a:noFill/>
          <a:ln w="9525">
            <a:noFill/>
            <a:miter lim="800000"/>
            <a:headEnd/>
            <a:tailEnd/>
          </a:ln>
        </p:spPr>
      </p:pic>
      <p:pic>
        <p:nvPicPr>
          <p:cNvPr id="20495" name="Picture 15" descr="C:\Documents and Settings\Chanh\My Documents\My Pictures\Thu vien anh dong\176x220\anim176x220_180.gif"/>
          <p:cNvPicPr>
            <a:picLocks noChangeAspect="1" noChangeArrowheads="1" noCrop="1"/>
          </p:cNvPicPr>
          <p:nvPr/>
        </p:nvPicPr>
        <p:blipFill>
          <a:blip r:embed="rId4"/>
          <a:srcRect/>
          <a:stretch>
            <a:fillRect/>
          </a:stretch>
        </p:blipFill>
        <p:spPr bwMode="auto">
          <a:xfrm>
            <a:off x="304800" y="268288"/>
            <a:ext cx="8458200" cy="6284912"/>
          </a:xfrm>
          <a:prstGeom prst="rect">
            <a:avLst/>
          </a:prstGeom>
          <a:noFill/>
          <a:ln w="9525">
            <a:noFill/>
            <a:miter lim="800000"/>
            <a:headEnd/>
            <a:tailEnd/>
          </a:ln>
        </p:spPr>
      </p:pic>
      <p:sp>
        <p:nvSpPr>
          <p:cNvPr id="20496" name="AutoShape 16"/>
          <p:cNvSpPr>
            <a:spLocks noChangeArrowheads="1"/>
          </p:cNvSpPr>
          <p:nvPr/>
        </p:nvSpPr>
        <p:spPr bwMode="auto">
          <a:xfrm>
            <a:off x="3505200" y="381000"/>
            <a:ext cx="5181600" cy="685800"/>
          </a:xfrm>
          <a:prstGeom prst="wedgeEllipseCallout">
            <a:avLst>
              <a:gd name="adj1" fmla="val 16574"/>
              <a:gd name="adj2" fmla="val 287963"/>
            </a:avLst>
          </a:prstGeom>
          <a:solidFill>
            <a:srgbClr val="FFFFCC"/>
          </a:solidFill>
          <a:ln w="9525">
            <a:solidFill>
              <a:srgbClr val="FF0000"/>
            </a:solidFill>
            <a:miter lim="800000"/>
            <a:headEnd/>
            <a:tailEnd/>
          </a:ln>
        </p:spPr>
        <p:txBody>
          <a:bodyPr wrap="none" anchor="ctr"/>
          <a:lstStyle/>
          <a:p>
            <a:r>
              <a:rPr lang="en-US" sz="2000">
                <a:solidFill>
                  <a:schemeClr val="accent2"/>
                </a:solidFill>
                <a:effectLst/>
                <a:latin typeface="Arial" charset="0"/>
              </a:rPr>
              <a:t>Chúng mình thi đua diệt bọ gậy nhé!</a:t>
            </a:r>
          </a:p>
        </p:txBody>
      </p:sp>
      <p:sp>
        <p:nvSpPr>
          <p:cNvPr id="20498" name="AutoShape 18"/>
          <p:cNvSpPr>
            <a:spLocks noChangeArrowheads="1"/>
          </p:cNvSpPr>
          <p:nvPr/>
        </p:nvSpPr>
        <p:spPr bwMode="auto">
          <a:xfrm>
            <a:off x="2895600" y="1066800"/>
            <a:ext cx="1600200" cy="609600"/>
          </a:xfrm>
          <a:prstGeom prst="wedgeEllipseCallout">
            <a:avLst>
              <a:gd name="adj1" fmla="val -88792"/>
              <a:gd name="adj2" fmla="val 301824"/>
            </a:avLst>
          </a:prstGeom>
          <a:solidFill>
            <a:srgbClr val="FFFFCC"/>
          </a:solidFill>
          <a:ln w="9525">
            <a:solidFill>
              <a:srgbClr val="FF0000"/>
            </a:solidFill>
            <a:miter lim="800000"/>
            <a:headEnd/>
            <a:tailEnd/>
          </a:ln>
        </p:spPr>
        <p:txBody>
          <a:bodyPr wrap="none" anchor="ctr"/>
          <a:lstStyle/>
          <a:p>
            <a:r>
              <a:rPr lang="en-US" sz="2000">
                <a:solidFill>
                  <a:schemeClr val="accent2"/>
                </a:solidFill>
                <a:effectLst/>
                <a:latin typeface="Arial" charset="0"/>
              </a:rPr>
              <a:t>OK!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nodeType="afterEffect">
                                  <p:stCondLst>
                                    <p:cond delay="3000"/>
                                  </p:stCondLst>
                                  <p:childTnLst>
                                    <p:set>
                                      <p:cBhvr>
                                        <p:cTn id="6" dur="1" fill="hold">
                                          <p:stCondLst>
                                            <p:cond delay="0"/>
                                          </p:stCondLst>
                                        </p:cTn>
                                        <p:tgtEl>
                                          <p:spTgt spid="20495"/>
                                        </p:tgtEl>
                                        <p:attrNameLst>
                                          <p:attrName>style.visibility</p:attrName>
                                        </p:attrNameLst>
                                      </p:cBhvr>
                                      <p:to>
                                        <p:strVal val="visible"/>
                                      </p:to>
                                    </p:set>
                                    <p:animEffect transition="in" filter="box(out)">
                                      <p:cBhvr>
                                        <p:cTn id="7" dur="500"/>
                                        <p:tgtEl>
                                          <p:spTgt spid="20495"/>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builtIn="1"/>
                                        </p:tgtEl>
                                      </p:cMediaNode>
                                    </p:audio>
                                  </p:subTnLst>
                                </p:cTn>
                              </p:par>
                            </p:childTnLst>
                          </p:cTn>
                        </p:par>
                        <p:par>
                          <p:cTn id="8" fill="hold" nodeType="afterGroup">
                            <p:stCondLst>
                              <p:cond delay="3500"/>
                            </p:stCondLst>
                            <p:childTnLst>
                              <p:par>
                                <p:cTn id="9" presetID="2" presetClass="entr" presetSubtype="4" fill="hold" grpId="0" nodeType="afterEffect">
                                  <p:stCondLst>
                                    <p:cond delay="3000"/>
                                  </p:stCondLst>
                                  <p:iterate type="lt">
                                    <p:tmPct val="100000"/>
                                  </p:iterate>
                                  <p:childTnLst>
                                    <p:set>
                                      <p:cBhvr>
                                        <p:cTn id="10" dur="1" fill="hold">
                                          <p:stCondLst>
                                            <p:cond delay="0"/>
                                          </p:stCondLst>
                                        </p:cTn>
                                        <p:tgtEl>
                                          <p:spTgt spid="20496"/>
                                        </p:tgtEl>
                                        <p:attrNameLst>
                                          <p:attrName>style.visibility</p:attrName>
                                        </p:attrNameLst>
                                      </p:cBhvr>
                                      <p:to>
                                        <p:strVal val="visible"/>
                                      </p:to>
                                    </p:set>
                                    <p:anim calcmode="lin" valueType="num">
                                      <p:cBhvr additive="base">
                                        <p:cTn id="11" dur="75" fill="hold"/>
                                        <p:tgtEl>
                                          <p:spTgt spid="20496"/>
                                        </p:tgtEl>
                                        <p:attrNameLst>
                                          <p:attrName>ppt_x</p:attrName>
                                        </p:attrNameLst>
                                      </p:cBhvr>
                                      <p:tavLst>
                                        <p:tav tm="0">
                                          <p:val>
                                            <p:strVal val="#ppt_x"/>
                                          </p:val>
                                        </p:tav>
                                        <p:tav tm="100000">
                                          <p:val>
                                            <p:strVal val="#ppt_x"/>
                                          </p:val>
                                        </p:tav>
                                      </p:tavLst>
                                    </p:anim>
                                    <p:anim calcmode="lin" valueType="num">
                                      <p:cBhvr additive="base">
                                        <p:cTn id="12" dur="75" fill="hold"/>
                                        <p:tgtEl>
                                          <p:spTgt spid="20496"/>
                                        </p:tgtEl>
                                        <p:attrNameLst>
                                          <p:attrName>ppt_y</p:attrName>
                                        </p:attrNameLst>
                                      </p:cBhvr>
                                      <p:tavLst>
                                        <p:tav tm="0">
                                          <p:val>
                                            <p:strVal val="1+#ppt_h/2"/>
                                          </p:val>
                                        </p:tav>
                                        <p:tav tm="100000">
                                          <p:val>
                                            <p:strVal val="#ppt_y"/>
                                          </p:val>
                                        </p:tav>
                                      </p:tavLst>
                                    </p:anim>
                                  </p:childTnLst>
                                </p:cTn>
                              </p:par>
                            </p:childTnLst>
                          </p:cTn>
                        </p:par>
                        <p:par>
                          <p:cTn id="13" fill="hold" nodeType="afterGroup">
                            <p:stCondLst>
                              <p:cond delay="8600"/>
                            </p:stCondLst>
                            <p:childTnLst>
                              <p:par>
                                <p:cTn id="14" presetID="5" presetClass="entr" presetSubtype="10" fill="hold" grpId="0" nodeType="afterEffect">
                                  <p:stCondLst>
                                    <p:cond delay="0"/>
                                  </p:stCondLst>
                                  <p:childTnLst>
                                    <p:set>
                                      <p:cBhvr>
                                        <p:cTn id="15" dur="1" fill="hold">
                                          <p:stCondLst>
                                            <p:cond delay="0"/>
                                          </p:stCondLst>
                                        </p:cTn>
                                        <p:tgtEl>
                                          <p:spTgt spid="20498"/>
                                        </p:tgtEl>
                                        <p:attrNameLst>
                                          <p:attrName>style.visibility</p:attrName>
                                        </p:attrNameLst>
                                      </p:cBhvr>
                                      <p:to>
                                        <p:strVal val="visible"/>
                                      </p:to>
                                    </p:set>
                                    <p:animEffect transition="in" filter="checkerboard(across)">
                                      <p:cBhvr>
                                        <p:cTn id="16" dur="500"/>
                                        <p:tgtEl>
                                          <p:spTgt spid="204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96" grpId="0" animBg="1" autoUpdateAnimBg="0"/>
      <p:bldP spid="20498"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Text Box 4"/>
          <p:cNvSpPr txBox="1">
            <a:spLocks noChangeArrowheads="1"/>
          </p:cNvSpPr>
          <p:nvPr/>
        </p:nvSpPr>
        <p:spPr bwMode="auto">
          <a:xfrm>
            <a:off x="0" y="2514600"/>
            <a:ext cx="9144000" cy="400050"/>
          </a:xfrm>
          <a:prstGeom prst="rect">
            <a:avLst/>
          </a:prstGeom>
          <a:noFill/>
          <a:ln w="9525">
            <a:noFill/>
            <a:miter lim="800000"/>
            <a:headEnd/>
            <a:tailEnd/>
          </a:ln>
          <a:effectLst/>
        </p:spPr>
        <p:txBody>
          <a:bodyPr>
            <a:spAutoFit/>
          </a:bodyPr>
          <a:lstStyle/>
          <a:p>
            <a:pPr>
              <a:spcBef>
                <a:spcPct val="50000"/>
              </a:spcBef>
              <a:defRPr/>
            </a:pPr>
            <a:endParaRPr lang="en-US" sz="2000">
              <a:effectLst>
                <a:outerShdw blurRad="38100" dist="38100" dir="2700000" algn="tl">
                  <a:srgbClr val="FFFFFF"/>
                </a:outerShdw>
              </a:effectLst>
              <a:latin typeface="Arial"/>
            </a:endParaRPr>
          </a:p>
        </p:txBody>
      </p:sp>
      <p:sp>
        <p:nvSpPr>
          <p:cNvPr id="41989" name="Text Box 5"/>
          <p:cNvSpPr txBox="1">
            <a:spLocks noChangeArrowheads="1"/>
          </p:cNvSpPr>
          <p:nvPr/>
        </p:nvSpPr>
        <p:spPr bwMode="auto">
          <a:xfrm>
            <a:off x="0" y="1905000"/>
            <a:ext cx="9144000" cy="3902075"/>
          </a:xfrm>
          <a:prstGeom prst="rect">
            <a:avLst/>
          </a:prstGeom>
          <a:noFill/>
          <a:ln w="9525">
            <a:noFill/>
            <a:miter lim="800000"/>
            <a:headEnd/>
            <a:tailEnd/>
          </a:ln>
          <a:effectLst/>
        </p:spPr>
        <p:txBody>
          <a:bodyPr>
            <a:spAutoFit/>
          </a:bodyPr>
          <a:lstStyle/>
          <a:p>
            <a:pPr marL="457200" indent="-457200" algn="l">
              <a:lnSpc>
                <a:spcPct val="65000"/>
              </a:lnSpc>
              <a:spcBef>
                <a:spcPct val="50000"/>
              </a:spcBef>
              <a:defRPr/>
            </a:pPr>
            <a:r>
              <a:rPr lang="en-US" sz="2000" b="1" dirty="0" err="1">
                <a:solidFill>
                  <a:srgbClr val="FF3300"/>
                </a:solidFill>
                <a:effectLst>
                  <a:outerShdw blurRad="38100" dist="38100" dir="2700000" algn="tl">
                    <a:srgbClr val="000000"/>
                  </a:outerShdw>
                </a:effectLst>
                <a:latin typeface="Arial"/>
              </a:rPr>
              <a:t>Chọn</a:t>
            </a:r>
            <a:r>
              <a:rPr lang="en-US" sz="2000" b="1" dirty="0">
                <a:solidFill>
                  <a:srgbClr val="FF3300"/>
                </a:solidFill>
                <a:effectLst>
                  <a:outerShdw blurRad="38100" dist="38100" dir="2700000" algn="tl">
                    <a:srgbClr val="000000"/>
                  </a:outerShdw>
                </a:effectLst>
                <a:latin typeface="Arial"/>
              </a:rPr>
              <a:t> </a:t>
            </a:r>
            <a:r>
              <a:rPr lang="en-US" sz="2000" b="1" dirty="0" err="1">
                <a:solidFill>
                  <a:srgbClr val="FF3300"/>
                </a:solidFill>
                <a:effectLst>
                  <a:outerShdw blurRad="38100" dist="38100" dir="2700000" algn="tl">
                    <a:srgbClr val="000000"/>
                  </a:outerShdw>
                </a:effectLst>
                <a:latin typeface="Arial"/>
              </a:rPr>
              <a:t>câu</a:t>
            </a:r>
            <a:r>
              <a:rPr lang="en-US" sz="2000" b="1" dirty="0">
                <a:solidFill>
                  <a:srgbClr val="FF3300"/>
                </a:solidFill>
                <a:effectLst>
                  <a:outerShdw blurRad="38100" dist="38100" dir="2700000" algn="tl">
                    <a:srgbClr val="000000"/>
                  </a:outerShdw>
                </a:effectLst>
                <a:latin typeface="Arial"/>
              </a:rPr>
              <a:t> </a:t>
            </a:r>
            <a:r>
              <a:rPr lang="en-US" sz="2000" b="1" dirty="0" err="1">
                <a:solidFill>
                  <a:srgbClr val="FF3300"/>
                </a:solidFill>
                <a:effectLst>
                  <a:outerShdw blurRad="38100" dist="38100" dir="2700000" algn="tl">
                    <a:srgbClr val="000000"/>
                  </a:outerShdw>
                </a:effectLst>
                <a:latin typeface="Arial"/>
              </a:rPr>
              <a:t>trả</a:t>
            </a:r>
            <a:r>
              <a:rPr lang="en-US" sz="2000" b="1" dirty="0">
                <a:solidFill>
                  <a:srgbClr val="FF3300"/>
                </a:solidFill>
                <a:effectLst>
                  <a:outerShdw blurRad="38100" dist="38100" dir="2700000" algn="tl">
                    <a:srgbClr val="000000"/>
                  </a:outerShdw>
                </a:effectLst>
                <a:latin typeface="Arial"/>
              </a:rPr>
              <a:t> </a:t>
            </a:r>
            <a:r>
              <a:rPr lang="en-US" sz="2000" b="1" dirty="0" err="1">
                <a:solidFill>
                  <a:srgbClr val="FF3300"/>
                </a:solidFill>
                <a:effectLst>
                  <a:outerShdw blurRad="38100" dist="38100" dir="2700000" algn="tl">
                    <a:srgbClr val="000000"/>
                  </a:outerShdw>
                </a:effectLst>
                <a:latin typeface="Arial"/>
              </a:rPr>
              <a:t>lời</a:t>
            </a:r>
            <a:r>
              <a:rPr lang="en-US" sz="2000" b="1" dirty="0">
                <a:solidFill>
                  <a:srgbClr val="FF3300"/>
                </a:solidFill>
                <a:effectLst>
                  <a:outerShdw blurRad="38100" dist="38100" dir="2700000" algn="tl">
                    <a:srgbClr val="000000"/>
                  </a:outerShdw>
                </a:effectLst>
                <a:latin typeface="Arial"/>
              </a:rPr>
              <a:t> </a:t>
            </a:r>
            <a:r>
              <a:rPr lang="en-US" sz="2000" b="1" dirty="0" err="1">
                <a:solidFill>
                  <a:srgbClr val="FF3300"/>
                </a:solidFill>
                <a:effectLst>
                  <a:outerShdw blurRad="38100" dist="38100" dir="2700000" algn="tl">
                    <a:srgbClr val="000000"/>
                  </a:outerShdw>
                </a:effectLst>
                <a:latin typeface="Arial"/>
              </a:rPr>
              <a:t>đúng</a:t>
            </a:r>
            <a:r>
              <a:rPr lang="en-US" sz="2000" b="1" dirty="0">
                <a:solidFill>
                  <a:srgbClr val="FF3300"/>
                </a:solidFill>
                <a:effectLst>
                  <a:outerShdw blurRad="38100" dist="38100" dir="2700000" algn="tl">
                    <a:srgbClr val="000000"/>
                  </a:outerShdw>
                </a:effectLst>
                <a:latin typeface="Arial"/>
              </a:rPr>
              <a:t> </a:t>
            </a:r>
            <a:r>
              <a:rPr lang="en-US" sz="2000" b="1" dirty="0" err="1">
                <a:solidFill>
                  <a:srgbClr val="FF3300"/>
                </a:solidFill>
                <a:effectLst>
                  <a:outerShdw blurRad="38100" dist="38100" dir="2700000" algn="tl">
                    <a:srgbClr val="000000"/>
                  </a:outerShdw>
                </a:effectLst>
                <a:latin typeface="Arial"/>
              </a:rPr>
              <a:t>cho</a:t>
            </a:r>
            <a:r>
              <a:rPr lang="en-US" sz="2000" b="1" dirty="0">
                <a:solidFill>
                  <a:srgbClr val="FF3300"/>
                </a:solidFill>
                <a:effectLst>
                  <a:outerShdw blurRad="38100" dist="38100" dir="2700000" algn="tl">
                    <a:srgbClr val="000000"/>
                  </a:outerShdw>
                </a:effectLst>
                <a:latin typeface="Arial"/>
              </a:rPr>
              <a:t> </a:t>
            </a:r>
            <a:r>
              <a:rPr lang="en-US" sz="2000" b="1" dirty="0" err="1">
                <a:solidFill>
                  <a:srgbClr val="FF3300"/>
                </a:solidFill>
                <a:effectLst>
                  <a:outerShdw blurRad="38100" dist="38100" dir="2700000" algn="tl">
                    <a:srgbClr val="000000"/>
                  </a:outerShdw>
                </a:effectLst>
                <a:latin typeface="Arial"/>
              </a:rPr>
              <a:t>các</a:t>
            </a:r>
            <a:r>
              <a:rPr lang="en-US" sz="2000" b="1" dirty="0">
                <a:solidFill>
                  <a:srgbClr val="FF3300"/>
                </a:solidFill>
                <a:effectLst>
                  <a:outerShdw blurRad="38100" dist="38100" dir="2700000" algn="tl">
                    <a:srgbClr val="000000"/>
                  </a:outerShdw>
                </a:effectLst>
                <a:latin typeface="Arial"/>
              </a:rPr>
              <a:t> </a:t>
            </a:r>
            <a:r>
              <a:rPr lang="en-US" sz="2000" b="1" dirty="0" err="1">
                <a:solidFill>
                  <a:srgbClr val="FF3300"/>
                </a:solidFill>
                <a:effectLst>
                  <a:outerShdw blurRad="38100" dist="38100" dir="2700000" algn="tl">
                    <a:srgbClr val="000000"/>
                  </a:outerShdw>
                </a:effectLst>
                <a:latin typeface="Arial"/>
              </a:rPr>
              <a:t>câu</a:t>
            </a:r>
            <a:r>
              <a:rPr lang="en-US" sz="2000" b="1" dirty="0">
                <a:solidFill>
                  <a:srgbClr val="FF3300"/>
                </a:solidFill>
                <a:effectLst>
                  <a:outerShdw blurRad="38100" dist="38100" dir="2700000" algn="tl">
                    <a:srgbClr val="000000"/>
                  </a:outerShdw>
                </a:effectLst>
                <a:latin typeface="Arial"/>
              </a:rPr>
              <a:t> </a:t>
            </a:r>
            <a:r>
              <a:rPr lang="en-US" sz="2000" b="1" dirty="0" err="1">
                <a:solidFill>
                  <a:srgbClr val="FF3300"/>
                </a:solidFill>
                <a:effectLst>
                  <a:outerShdw blurRad="38100" dist="38100" dir="2700000" algn="tl">
                    <a:srgbClr val="000000"/>
                  </a:outerShdw>
                </a:effectLst>
                <a:latin typeface="Arial"/>
              </a:rPr>
              <a:t>hỏi</a:t>
            </a:r>
            <a:r>
              <a:rPr lang="en-US" sz="2000" b="1" dirty="0">
                <a:solidFill>
                  <a:srgbClr val="FF3300"/>
                </a:solidFill>
                <a:effectLst>
                  <a:outerShdw blurRad="38100" dist="38100" dir="2700000" algn="tl">
                    <a:srgbClr val="000000"/>
                  </a:outerShdw>
                </a:effectLst>
                <a:latin typeface="Arial"/>
              </a:rPr>
              <a:t> </a:t>
            </a:r>
            <a:r>
              <a:rPr lang="en-US" sz="2000" b="1" dirty="0" err="1">
                <a:solidFill>
                  <a:srgbClr val="FF3300"/>
                </a:solidFill>
                <a:effectLst>
                  <a:outerShdw blurRad="38100" dist="38100" dir="2700000" algn="tl">
                    <a:srgbClr val="000000"/>
                  </a:outerShdw>
                </a:effectLst>
                <a:latin typeface="Arial"/>
              </a:rPr>
              <a:t>sau</a:t>
            </a:r>
            <a:r>
              <a:rPr lang="en-US" sz="2000" b="1" dirty="0">
                <a:solidFill>
                  <a:srgbClr val="FF3300"/>
                </a:solidFill>
                <a:effectLst>
                  <a:outerShdw blurRad="38100" dist="38100" dir="2700000" algn="tl">
                    <a:srgbClr val="000000"/>
                  </a:outerShdw>
                </a:effectLst>
                <a:latin typeface="Arial"/>
              </a:rPr>
              <a:t>:</a:t>
            </a:r>
          </a:p>
          <a:p>
            <a:pPr marL="914400" lvl="1" indent="-457200" algn="l">
              <a:lnSpc>
                <a:spcPct val="65000"/>
              </a:lnSpc>
              <a:spcBef>
                <a:spcPct val="50000"/>
              </a:spcBef>
              <a:buFontTx/>
              <a:buAutoNum type="arabicPeriod"/>
              <a:defRPr/>
            </a:pPr>
            <a:r>
              <a:rPr lang="en-US" sz="2000" b="1" dirty="0" err="1">
                <a:solidFill>
                  <a:srgbClr val="6600FF"/>
                </a:solidFill>
                <a:effectLst>
                  <a:outerShdw blurRad="38100" dist="38100" dir="2700000" algn="tl">
                    <a:srgbClr val="000000"/>
                  </a:outerShdw>
                </a:effectLst>
                <a:latin typeface="Arial"/>
              </a:rPr>
              <a:t>Tác</a:t>
            </a:r>
            <a:r>
              <a:rPr lang="en-US" sz="2000" b="1" dirty="0">
                <a:solidFill>
                  <a:srgbClr val="6600FF"/>
                </a:solidFill>
                <a:effectLst>
                  <a:outerShdw blurRad="38100" dist="38100" dir="2700000" algn="tl">
                    <a:srgbClr val="000000"/>
                  </a:outerShdw>
                </a:effectLst>
                <a:latin typeface="Arial"/>
              </a:rPr>
              <a:t> </a:t>
            </a:r>
            <a:r>
              <a:rPr lang="en-US" sz="2000" b="1" dirty="0" err="1">
                <a:solidFill>
                  <a:srgbClr val="6600FF"/>
                </a:solidFill>
                <a:effectLst>
                  <a:outerShdw blurRad="38100" dist="38100" dir="2700000" algn="tl">
                    <a:srgbClr val="000000"/>
                  </a:outerShdw>
                </a:effectLst>
                <a:latin typeface="Arial"/>
              </a:rPr>
              <a:t>nhân</a:t>
            </a:r>
            <a:r>
              <a:rPr lang="en-US" sz="2000" b="1" dirty="0">
                <a:solidFill>
                  <a:srgbClr val="6600FF"/>
                </a:solidFill>
                <a:effectLst>
                  <a:outerShdw blurRad="38100" dist="38100" dir="2700000" algn="tl">
                    <a:srgbClr val="000000"/>
                  </a:outerShdw>
                </a:effectLst>
                <a:latin typeface="Arial"/>
              </a:rPr>
              <a:t> </a:t>
            </a:r>
            <a:r>
              <a:rPr lang="en-US" sz="2000" b="1" dirty="0" err="1">
                <a:solidFill>
                  <a:srgbClr val="6600FF"/>
                </a:solidFill>
                <a:effectLst>
                  <a:outerShdw blurRad="38100" dist="38100" dir="2700000" algn="tl">
                    <a:srgbClr val="000000"/>
                  </a:outerShdw>
                </a:effectLst>
                <a:latin typeface="Arial"/>
              </a:rPr>
              <a:t>gây</a:t>
            </a:r>
            <a:r>
              <a:rPr lang="en-US" sz="2000" b="1" dirty="0">
                <a:solidFill>
                  <a:srgbClr val="6600FF"/>
                </a:solidFill>
                <a:effectLst>
                  <a:outerShdw blurRad="38100" dist="38100" dir="2700000" algn="tl">
                    <a:srgbClr val="000000"/>
                  </a:outerShdw>
                </a:effectLst>
                <a:latin typeface="Arial"/>
              </a:rPr>
              <a:t> </a:t>
            </a:r>
            <a:r>
              <a:rPr lang="en-US" sz="2000" b="1" dirty="0" err="1">
                <a:solidFill>
                  <a:srgbClr val="6600FF"/>
                </a:solidFill>
                <a:effectLst>
                  <a:outerShdw blurRad="38100" dist="38100" dir="2700000" algn="tl">
                    <a:srgbClr val="000000"/>
                  </a:outerShdw>
                </a:effectLst>
                <a:latin typeface="Arial"/>
              </a:rPr>
              <a:t>ra</a:t>
            </a:r>
            <a:r>
              <a:rPr lang="en-US" sz="2000" b="1" dirty="0">
                <a:solidFill>
                  <a:srgbClr val="6600FF"/>
                </a:solidFill>
                <a:effectLst>
                  <a:outerShdw blurRad="38100" dist="38100" dir="2700000" algn="tl">
                    <a:srgbClr val="000000"/>
                  </a:outerShdw>
                </a:effectLst>
                <a:latin typeface="Arial"/>
              </a:rPr>
              <a:t> </a:t>
            </a:r>
            <a:r>
              <a:rPr lang="en-US" sz="2000" b="1" dirty="0" err="1">
                <a:solidFill>
                  <a:srgbClr val="6600FF"/>
                </a:solidFill>
                <a:effectLst>
                  <a:outerShdw blurRad="38100" dist="38100" dir="2700000" algn="tl">
                    <a:srgbClr val="000000"/>
                  </a:outerShdw>
                </a:effectLst>
                <a:latin typeface="Arial"/>
              </a:rPr>
              <a:t>bệnh</a:t>
            </a:r>
            <a:r>
              <a:rPr lang="en-US" sz="2000" b="1" dirty="0">
                <a:solidFill>
                  <a:srgbClr val="6600FF"/>
                </a:solidFill>
                <a:effectLst>
                  <a:outerShdw blurRad="38100" dist="38100" dir="2700000" algn="tl">
                    <a:srgbClr val="000000"/>
                  </a:outerShdw>
                </a:effectLst>
                <a:latin typeface="Arial"/>
              </a:rPr>
              <a:t> </a:t>
            </a:r>
            <a:r>
              <a:rPr lang="en-US" sz="2000" b="1" dirty="0" err="1">
                <a:solidFill>
                  <a:srgbClr val="6600FF"/>
                </a:solidFill>
                <a:effectLst>
                  <a:outerShdw blurRad="38100" dist="38100" dir="2700000" algn="tl">
                    <a:srgbClr val="000000"/>
                  </a:outerShdw>
                </a:effectLst>
                <a:latin typeface="Arial"/>
              </a:rPr>
              <a:t>sốt</a:t>
            </a:r>
            <a:r>
              <a:rPr lang="en-US" sz="2000" b="1" dirty="0">
                <a:solidFill>
                  <a:srgbClr val="6600FF"/>
                </a:solidFill>
                <a:effectLst>
                  <a:outerShdw blurRad="38100" dist="38100" dir="2700000" algn="tl">
                    <a:srgbClr val="000000"/>
                  </a:outerShdw>
                </a:effectLst>
                <a:latin typeface="Arial"/>
              </a:rPr>
              <a:t> </a:t>
            </a:r>
            <a:r>
              <a:rPr lang="en-US" sz="2000" b="1" dirty="0" err="1">
                <a:solidFill>
                  <a:srgbClr val="6600FF"/>
                </a:solidFill>
                <a:effectLst>
                  <a:outerShdw blurRad="38100" dist="38100" dir="2700000" algn="tl">
                    <a:srgbClr val="000000"/>
                  </a:outerShdw>
                </a:effectLst>
                <a:latin typeface="Arial"/>
              </a:rPr>
              <a:t>xuất</a:t>
            </a:r>
            <a:r>
              <a:rPr lang="en-US" sz="2000" b="1" dirty="0">
                <a:solidFill>
                  <a:srgbClr val="6600FF"/>
                </a:solidFill>
                <a:effectLst>
                  <a:outerShdw blurRad="38100" dist="38100" dir="2700000" algn="tl">
                    <a:srgbClr val="000000"/>
                  </a:outerShdw>
                </a:effectLst>
                <a:latin typeface="Arial"/>
              </a:rPr>
              <a:t> </a:t>
            </a:r>
            <a:r>
              <a:rPr lang="en-US" sz="2000" b="1" dirty="0" err="1">
                <a:solidFill>
                  <a:srgbClr val="6600FF"/>
                </a:solidFill>
                <a:effectLst>
                  <a:outerShdw blurRad="38100" dist="38100" dir="2700000" algn="tl">
                    <a:srgbClr val="000000"/>
                  </a:outerShdw>
                </a:effectLst>
                <a:latin typeface="Arial"/>
              </a:rPr>
              <a:t>huyết</a:t>
            </a:r>
            <a:r>
              <a:rPr lang="en-US" sz="2000" b="1" dirty="0">
                <a:solidFill>
                  <a:srgbClr val="6600FF"/>
                </a:solidFill>
                <a:effectLst>
                  <a:outerShdw blurRad="38100" dist="38100" dir="2700000" algn="tl">
                    <a:srgbClr val="000000"/>
                  </a:outerShdw>
                </a:effectLst>
                <a:latin typeface="Arial"/>
              </a:rPr>
              <a:t> </a:t>
            </a:r>
            <a:r>
              <a:rPr lang="en-US" sz="2000" b="1" dirty="0" err="1">
                <a:solidFill>
                  <a:srgbClr val="6600FF"/>
                </a:solidFill>
                <a:effectLst>
                  <a:outerShdw blurRad="38100" dist="38100" dir="2700000" algn="tl">
                    <a:srgbClr val="000000"/>
                  </a:outerShdw>
                </a:effectLst>
                <a:latin typeface="Arial"/>
              </a:rPr>
              <a:t>là</a:t>
            </a:r>
            <a:r>
              <a:rPr lang="en-US" sz="2000" b="1" dirty="0">
                <a:solidFill>
                  <a:srgbClr val="6600FF"/>
                </a:solidFill>
                <a:effectLst>
                  <a:outerShdw blurRad="38100" dist="38100" dir="2700000" algn="tl">
                    <a:srgbClr val="000000"/>
                  </a:outerShdw>
                </a:effectLst>
                <a:latin typeface="Arial"/>
              </a:rPr>
              <a:t> </a:t>
            </a:r>
            <a:r>
              <a:rPr lang="en-US" sz="2000" b="1" dirty="0" err="1">
                <a:solidFill>
                  <a:srgbClr val="6600FF"/>
                </a:solidFill>
                <a:effectLst>
                  <a:outerShdw blurRad="38100" dist="38100" dir="2700000" algn="tl">
                    <a:srgbClr val="000000"/>
                  </a:outerShdw>
                </a:effectLst>
                <a:latin typeface="Arial"/>
              </a:rPr>
              <a:t>gì</a:t>
            </a:r>
            <a:r>
              <a:rPr lang="en-US" sz="2000" b="1" dirty="0">
                <a:solidFill>
                  <a:srgbClr val="6600FF"/>
                </a:solidFill>
                <a:effectLst>
                  <a:outerShdw blurRad="38100" dist="38100" dir="2700000" algn="tl">
                    <a:srgbClr val="000000"/>
                  </a:outerShdw>
                </a:effectLst>
                <a:latin typeface="Arial"/>
              </a:rPr>
              <a:t>?</a:t>
            </a:r>
          </a:p>
          <a:p>
            <a:pPr marL="457200" indent="-457200" algn="l">
              <a:lnSpc>
                <a:spcPct val="65000"/>
              </a:lnSpc>
              <a:spcBef>
                <a:spcPct val="50000"/>
              </a:spcBef>
              <a:defRPr/>
            </a:pPr>
            <a:r>
              <a:rPr lang="en-US" sz="2000" b="1" dirty="0">
                <a:effectLst>
                  <a:outerShdw blurRad="38100" dist="38100" dir="2700000" algn="tl">
                    <a:srgbClr val="FFFFFF"/>
                  </a:outerShdw>
                </a:effectLst>
                <a:latin typeface="Arial"/>
              </a:rPr>
              <a:t>		a/ Vi </a:t>
            </a:r>
            <a:r>
              <a:rPr lang="en-US" sz="2000" b="1" dirty="0" err="1">
                <a:effectLst>
                  <a:outerShdw blurRad="38100" dist="38100" dir="2700000" algn="tl">
                    <a:srgbClr val="FFFFFF"/>
                  </a:outerShdw>
                </a:effectLst>
                <a:latin typeface="Arial"/>
              </a:rPr>
              <a:t>khuẩn</a:t>
            </a:r>
            <a:r>
              <a:rPr lang="en-US" sz="2000" b="1" dirty="0">
                <a:effectLst>
                  <a:outerShdw blurRad="38100" dist="38100" dir="2700000" algn="tl">
                    <a:srgbClr val="FFFFFF"/>
                  </a:outerShdw>
                </a:effectLst>
                <a:latin typeface="Arial"/>
              </a:rPr>
              <a:t>.			b/ Vi – </a:t>
            </a:r>
            <a:r>
              <a:rPr lang="en-US" sz="2000" b="1" dirty="0" err="1">
                <a:effectLst>
                  <a:outerShdw blurRad="38100" dist="38100" dir="2700000" algn="tl">
                    <a:srgbClr val="FFFFFF"/>
                  </a:outerShdw>
                </a:effectLst>
                <a:latin typeface="Arial"/>
              </a:rPr>
              <a:t>rút</a:t>
            </a:r>
            <a:r>
              <a:rPr lang="en-US" sz="2000" b="1" dirty="0">
                <a:effectLst>
                  <a:outerShdw blurRad="38100" dist="38100" dir="2700000" algn="tl">
                    <a:srgbClr val="FFFFFF"/>
                  </a:outerShdw>
                </a:effectLst>
                <a:latin typeface="Arial"/>
              </a:rPr>
              <a:t>.</a:t>
            </a:r>
          </a:p>
          <a:p>
            <a:pPr marL="457200" indent="-457200" algn="l">
              <a:lnSpc>
                <a:spcPct val="65000"/>
              </a:lnSpc>
              <a:spcBef>
                <a:spcPct val="50000"/>
              </a:spcBef>
              <a:defRPr/>
            </a:pPr>
            <a:r>
              <a:rPr lang="en-US" sz="2000" b="1" dirty="0">
                <a:effectLst>
                  <a:outerShdw blurRad="38100" dist="38100" dir="2700000" algn="tl">
                    <a:srgbClr val="FFFFFF"/>
                  </a:outerShdw>
                </a:effectLst>
                <a:latin typeface="Arial"/>
              </a:rPr>
              <a:t>	</a:t>
            </a:r>
            <a:r>
              <a:rPr lang="en-US" sz="2000" b="1" dirty="0">
                <a:solidFill>
                  <a:srgbClr val="6600FF"/>
                </a:solidFill>
                <a:effectLst>
                  <a:outerShdw blurRad="38100" dist="38100" dir="2700000" algn="tl">
                    <a:srgbClr val="000000"/>
                  </a:outerShdw>
                </a:effectLst>
                <a:latin typeface="Arial"/>
              </a:rPr>
              <a:t>2.    </a:t>
            </a:r>
            <a:r>
              <a:rPr lang="en-US" sz="2000" b="1" dirty="0" err="1">
                <a:solidFill>
                  <a:srgbClr val="6600FF"/>
                </a:solidFill>
                <a:effectLst>
                  <a:outerShdw blurRad="38100" dist="38100" dir="2700000" algn="tl">
                    <a:srgbClr val="000000"/>
                  </a:outerShdw>
                </a:effectLst>
                <a:latin typeface="Arial"/>
              </a:rPr>
              <a:t>Muỗi</a:t>
            </a:r>
            <a:r>
              <a:rPr lang="en-US" sz="2000" b="1" dirty="0">
                <a:solidFill>
                  <a:srgbClr val="6600FF"/>
                </a:solidFill>
                <a:effectLst>
                  <a:outerShdw blurRad="38100" dist="38100" dir="2700000" algn="tl">
                    <a:srgbClr val="000000"/>
                  </a:outerShdw>
                </a:effectLst>
                <a:latin typeface="Arial"/>
              </a:rPr>
              <a:t> </a:t>
            </a:r>
            <a:r>
              <a:rPr lang="en-US" sz="2000" b="1" dirty="0" err="1">
                <a:solidFill>
                  <a:srgbClr val="6600FF"/>
                </a:solidFill>
                <a:effectLst>
                  <a:outerShdw blurRad="38100" dist="38100" dir="2700000" algn="tl">
                    <a:srgbClr val="000000"/>
                  </a:outerShdw>
                </a:effectLst>
                <a:latin typeface="Arial"/>
              </a:rPr>
              <a:t>truyền</a:t>
            </a:r>
            <a:r>
              <a:rPr lang="en-US" sz="2000" b="1" dirty="0">
                <a:solidFill>
                  <a:srgbClr val="6600FF"/>
                </a:solidFill>
                <a:effectLst>
                  <a:outerShdw blurRad="38100" dist="38100" dir="2700000" algn="tl">
                    <a:srgbClr val="000000"/>
                  </a:outerShdw>
                </a:effectLst>
                <a:latin typeface="Arial"/>
              </a:rPr>
              <a:t> </a:t>
            </a:r>
            <a:r>
              <a:rPr lang="en-US" sz="2000" b="1" dirty="0" err="1">
                <a:solidFill>
                  <a:srgbClr val="6600FF"/>
                </a:solidFill>
                <a:effectLst>
                  <a:outerShdw blurRad="38100" dist="38100" dir="2700000" algn="tl">
                    <a:srgbClr val="000000"/>
                  </a:outerShdw>
                </a:effectLst>
                <a:latin typeface="Arial"/>
              </a:rPr>
              <a:t>bệnh</a:t>
            </a:r>
            <a:r>
              <a:rPr lang="en-US" sz="2000" b="1" dirty="0">
                <a:solidFill>
                  <a:srgbClr val="6600FF"/>
                </a:solidFill>
                <a:effectLst>
                  <a:outerShdw blurRad="38100" dist="38100" dir="2700000" algn="tl">
                    <a:srgbClr val="000000"/>
                  </a:outerShdw>
                </a:effectLst>
                <a:latin typeface="Arial"/>
              </a:rPr>
              <a:t> </a:t>
            </a:r>
            <a:r>
              <a:rPr lang="en-US" sz="2000" b="1" dirty="0" err="1">
                <a:solidFill>
                  <a:srgbClr val="6600FF"/>
                </a:solidFill>
                <a:effectLst>
                  <a:outerShdw blurRad="38100" dist="38100" dir="2700000" algn="tl">
                    <a:srgbClr val="000000"/>
                  </a:outerShdw>
                </a:effectLst>
                <a:latin typeface="Arial"/>
              </a:rPr>
              <a:t>sốt</a:t>
            </a:r>
            <a:r>
              <a:rPr lang="en-US" sz="2000" b="1" dirty="0">
                <a:solidFill>
                  <a:srgbClr val="6600FF"/>
                </a:solidFill>
                <a:effectLst>
                  <a:outerShdw blurRad="38100" dist="38100" dir="2700000" algn="tl">
                    <a:srgbClr val="000000"/>
                  </a:outerShdw>
                </a:effectLst>
                <a:latin typeface="Arial"/>
              </a:rPr>
              <a:t> </a:t>
            </a:r>
            <a:r>
              <a:rPr lang="en-US" sz="2000" b="1" dirty="0" err="1">
                <a:solidFill>
                  <a:srgbClr val="6600FF"/>
                </a:solidFill>
                <a:effectLst>
                  <a:outerShdw blurRad="38100" dist="38100" dir="2700000" algn="tl">
                    <a:srgbClr val="000000"/>
                  </a:outerShdw>
                </a:effectLst>
                <a:latin typeface="Arial"/>
              </a:rPr>
              <a:t>xuất</a:t>
            </a:r>
            <a:r>
              <a:rPr lang="en-US" sz="2000" b="1" dirty="0">
                <a:solidFill>
                  <a:srgbClr val="6600FF"/>
                </a:solidFill>
                <a:effectLst>
                  <a:outerShdw blurRad="38100" dist="38100" dir="2700000" algn="tl">
                    <a:srgbClr val="000000"/>
                  </a:outerShdw>
                </a:effectLst>
                <a:latin typeface="Arial"/>
              </a:rPr>
              <a:t> </a:t>
            </a:r>
            <a:r>
              <a:rPr lang="en-US" sz="2000" b="1" dirty="0" err="1">
                <a:solidFill>
                  <a:srgbClr val="6600FF"/>
                </a:solidFill>
                <a:effectLst>
                  <a:outerShdw blurRad="38100" dist="38100" dir="2700000" algn="tl">
                    <a:srgbClr val="000000"/>
                  </a:outerShdw>
                </a:effectLst>
                <a:latin typeface="Arial"/>
              </a:rPr>
              <a:t>huyết</a:t>
            </a:r>
            <a:r>
              <a:rPr lang="en-US" sz="2000" b="1" dirty="0">
                <a:solidFill>
                  <a:srgbClr val="6600FF"/>
                </a:solidFill>
                <a:effectLst>
                  <a:outerShdw blurRad="38100" dist="38100" dir="2700000" algn="tl">
                    <a:srgbClr val="000000"/>
                  </a:outerShdw>
                </a:effectLst>
                <a:latin typeface="Arial"/>
              </a:rPr>
              <a:t> </a:t>
            </a:r>
            <a:r>
              <a:rPr lang="en-US" sz="2000" b="1" dirty="0" err="1">
                <a:solidFill>
                  <a:srgbClr val="6600FF"/>
                </a:solidFill>
                <a:effectLst>
                  <a:outerShdw blurRad="38100" dist="38100" dir="2700000" algn="tl">
                    <a:srgbClr val="000000"/>
                  </a:outerShdw>
                </a:effectLst>
                <a:latin typeface="Arial"/>
              </a:rPr>
              <a:t>có</a:t>
            </a:r>
            <a:r>
              <a:rPr lang="en-US" sz="2000" b="1" dirty="0">
                <a:solidFill>
                  <a:srgbClr val="6600FF"/>
                </a:solidFill>
                <a:effectLst>
                  <a:outerShdw blurRad="38100" dist="38100" dir="2700000" algn="tl">
                    <a:srgbClr val="000000"/>
                  </a:outerShdw>
                </a:effectLst>
                <a:latin typeface="Arial"/>
              </a:rPr>
              <a:t> </a:t>
            </a:r>
            <a:r>
              <a:rPr lang="en-US" sz="2000" b="1" dirty="0" err="1">
                <a:solidFill>
                  <a:srgbClr val="6600FF"/>
                </a:solidFill>
                <a:effectLst>
                  <a:outerShdw blurRad="38100" dist="38100" dir="2700000" algn="tl">
                    <a:srgbClr val="000000"/>
                  </a:outerShdw>
                </a:effectLst>
                <a:latin typeface="Arial"/>
              </a:rPr>
              <a:t>tên</a:t>
            </a:r>
            <a:r>
              <a:rPr lang="en-US" sz="2000" b="1" dirty="0">
                <a:solidFill>
                  <a:srgbClr val="6600FF"/>
                </a:solidFill>
                <a:effectLst>
                  <a:outerShdw blurRad="38100" dist="38100" dir="2700000" algn="tl">
                    <a:srgbClr val="000000"/>
                  </a:outerShdw>
                </a:effectLst>
                <a:latin typeface="Arial"/>
              </a:rPr>
              <a:t> </a:t>
            </a:r>
            <a:r>
              <a:rPr lang="en-US" sz="2000" b="1" dirty="0" err="1">
                <a:solidFill>
                  <a:srgbClr val="6600FF"/>
                </a:solidFill>
                <a:effectLst>
                  <a:outerShdw blurRad="38100" dist="38100" dir="2700000" algn="tl">
                    <a:srgbClr val="000000"/>
                  </a:outerShdw>
                </a:effectLst>
                <a:latin typeface="Arial"/>
              </a:rPr>
              <a:t>là</a:t>
            </a:r>
            <a:r>
              <a:rPr lang="en-US" sz="2000" b="1" dirty="0">
                <a:solidFill>
                  <a:srgbClr val="6600FF"/>
                </a:solidFill>
                <a:effectLst>
                  <a:outerShdw blurRad="38100" dist="38100" dir="2700000" algn="tl">
                    <a:srgbClr val="000000"/>
                  </a:outerShdw>
                </a:effectLst>
                <a:latin typeface="Arial"/>
              </a:rPr>
              <a:t> </a:t>
            </a:r>
            <a:r>
              <a:rPr lang="en-US" sz="2000" b="1" dirty="0" err="1">
                <a:solidFill>
                  <a:srgbClr val="6600FF"/>
                </a:solidFill>
                <a:effectLst>
                  <a:outerShdw blurRad="38100" dist="38100" dir="2700000" algn="tl">
                    <a:srgbClr val="000000"/>
                  </a:outerShdw>
                </a:effectLst>
                <a:latin typeface="Arial"/>
              </a:rPr>
              <a:t>gì</a:t>
            </a:r>
            <a:r>
              <a:rPr lang="en-US" sz="2000" b="1" dirty="0">
                <a:solidFill>
                  <a:srgbClr val="6600FF"/>
                </a:solidFill>
                <a:effectLst>
                  <a:outerShdw blurRad="38100" dist="38100" dir="2700000" algn="tl">
                    <a:srgbClr val="000000"/>
                  </a:outerShdw>
                </a:effectLst>
                <a:latin typeface="Arial"/>
              </a:rPr>
              <a:t>?</a:t>
            </a:r>
          </a:p>
          <a:p>
            <a:pPr marL="457200" indent="-457200" algn="l">
              <a:lnSpc>
                <a:spcPct val="65000"/>
              </a:lnSpc>
              <a:spcBef>
                <a:spcPct val="50000"/>
              </a:spcBef>
              <a:defRPr/>
            </a:pPr>
            <a:r>
              <a:rPr lang="en-US" sz="2000" b="1" dirty="0">
                <a:effectLst>
                  <a:outerShdw blurRad="38100" dist="38100" dir="2700000" algn="tl">
                    <a:srgbClr val="FFFFFF"/>
                  </a:outerShdw>
                </a:effectLst>
                <a:latin typeface="Arial"/>
              </a:rPr>
              <a:t>		a/ </a:t>
            </a:r>
            <a:r>
              <a:rPr lang="en-US" sz="2000" b="1" dirty="0" err="1">
                <a:effectLst>
                  <a:outerShdw blurRad="38100" dist="38100" dir="2700000" algn="tl">
                    <a:srgbClr val="FFFFFF"/>
                  </a:outerShdw>
                </a:effectLst>
                <a:latin typeface="Arial"/>
              </a:rPr>
              <a:t>Muỗi</a:t>
            </a:r>
            <a:r>
              <a:rPr lang="en-US" sz="2000" b="1" dirty="0">
                <a:effectLst>
                  <a:outerShdw blurRad="38100" dist="38100" dir="2700000" algn="tl">
                    <a:srgbClr val="FFFFFF"/>
                  </a:outerShdw>
                </a:effectLst>
                <a:latin typeface="Arial"/>
              </a:rPr>
              <a:t> a-</a:t>
            </a:r>
            <a:r>
              <a:rPr lang="en-US" sz="2000" b="1" dirty="0" err="1">
                <a:effectLst>
                  <a:outerShdw blurRad="38100" dist="38100" dir="2700000" algn="tl">
                    <a:srgbClr val="FFFFFF"/>
                  </a:outerShdw>
                </a:effectLst>
                <a:latin typeface="Arial"/>
              </a:rPr>
              <a:t>nô</a:t>
            </a:r>
            <a:r>
              <a:rPr lang="en-US" sz="2000" b="1" dirty="0">
                <a:effectLst>
                  <a:outerShdw blurRad="38100" dist="38100" dir="2700000" algn="tl">
                    <a:srgbClr val="FFFFFF"/>
                  </a:outerShdw>
                </a:effectLst>
                <a:latin typeface="Arial"/>
              </a:rPr>
              <a:t>-</a:t>
            </a:r>
            <a:r>
              <a:rPr lang="en-US" sz="2000" b="1" dirty="0" err="1">
                <a:effectLst>
                  <a:outerShdw blurRad="38100" dist="38100" dir="2700000" algn="tl">
                    <a:srgbClr val="FFFFFF"/>
                  </a:outerShdw>
                </a:effectLst>
                <a:latin typeface="Arial"/>
              </a:rPr>
              <a:t>phen</a:t>
            </a:r>
            <a:r>
              <a:rPr lang="en-US" sz="2000" b="1" dirty="0">
                <a:effectLst>
                  <a:outerShdw blurRad="38100" dist="38100" dir="2700000" algn="tl">
                    <a:srgbClr val="FFFFFF"/>
                  </a:outerShdw>
                </a:effectLst>
                <a:latin typeface="Arial"/>
              </a:rPr>
              <a:t>.		b/ </a:t>
            </a:r>
            <a:r>
              <a:rPr lang="en-US" sz="2000" b="1" dirty="0" err="1">
                <a:effectLst>
                  <a:outerShdw blurRad="38100" dist="38100" dir="2700000" algn="tl">
                    <a:srgbClr val="FFFFFF"/>
                  </a:outerShdw>
                </a:effectLst>
                <a:latin typeface="Arial"/>
              </a:rPr>
              <a:t>Muỗi</a:t>
            </a:r>
            <a:r>
              <a:rPr lang="en-US" sz="2000" b="1" dirty="0">
                <a:effectLst>
                  <a:outerShdw blurRad="38100" dist="38100" dir="2700000" algn="tl">
                    <a:srgbClr val="FFFFFF"/>
                  </a:outerShdw>
                </a:effectLst>
                <a:latin typeface="Arial"/>
              </a:rPr>
              <a:t> </a:t>
            </a:r>
            <a:r>
              <a:rPr lang="en-US" sz="2000" b="1" dirty="0" err="1">
                <a:effectLst>
                  <a:outerShdw blurRad="38100" dist="38100" dir="2700000" algn="tl">
                    <a:srgbClr val="FFFFFF"/>
                  </a:outerShdw>
                </a:effectLst>
                <a:latin typeface="Arial"/>
              </a:rPr>
              <a:t>vằn</a:t>
            </a:r>
            <a:r>
              <a:rPr lang="en-US" sz="2000" b="1" dirty="0">
                <a:effectLst>
                  <a:outerShdw blurRad="38100" dist="38100" dir="2700000" algn="tl">
                    <a:srgbClr val="FFFFFF"/>
                  </a:outerShdw>
                </a:effectLst>
                <a:latin typeface="Arial"/>
              </a:rPr>
              <a:t>.</a:t>
            </a:r>
          </a:p>
          <a:p>
            <a:pPr marL="457200" indent="-457200" algn="l">
              <a:lnSpc>
                <a:spcPct val="65000"/>
              </a:lnSpc>
              <a:spcBef>
                <a:spcPct val="50000"/>
              </a:spcBef>
              <a:defRPr/>
            </a:pPr>
            <a:r>
              <a:rPr lang="en-US" sz="2000" b="1" dirty="0">
                <a:effectLst>
                  <a:outerShdw blurRad="38100" dist="38100" dir="2700000" algn="tl">
                    <a:srgbClr val="FFFFFF"/>
                  </a:outerShdw>
                </a:effectLst>
                <a:latin typeface="Arial"/>
              </a:rPr>
              <a:t>	</a:t>
            </a:r>
            <a:r>
              <a:rPr lang="en-US" sz="2000" b="1" dirty="0">
                <a:solidFill>
                  <a:srgbClr val="6600FF"/>
                </a:solidFill>
                <a:effectLst>
                  <a:outerShdw blurRad="38100" dist="38100" dir="2700000" algn="tl">
                    <a:srgbClr val="000000"/>
                  </a:outerShdw>
                </a:effectLst>
                <a:latin typeface="Arial"/>
              </a:rPr>
              <a:t>3.   </a:t>
            </a:r>
            <a:r>
              <a:rPr lang="en-US" sz="2000" b="1" dirty="0" err="1">
                <a:solidFill>
                  <a:srgbClr val="6600FF"/>
                </a:solidFill>
                <a:effectLst>
                  <a:outerShdw blurRad="38100" dist="38100" dir="2700000" algn="tl">
                    <a:srgbClr val="000000"/>
                  </a:outerShdw>
                </a:effectLst>
                <a:latin typeface="Arial"/>
              </a:rPr>
              <a:t>Muỗi</a:t>
            </a:r>
            <a:r>
              <a:rPr lang="en-US" sz="2000" b="1" dirty="0">
                <a:solidFill>
                  <a:srgbClr val="6600FF"/>
                </a:solidFill>
                <a:effectLst>
                  <a:outerShdw blurRad="38100" dist="38100" dir="2700000" algn="tl">
                    <a:srgbClr val="000000"/>
                  </a:outerShdw>
                </a:effectLst>
                <a:latin typeface="Arial"/>
              </a:rPr>
              <a:t> </a:t>
            </a:r>
            <a:r>
              <a:rPr lang="en-US" sz="2000" b="1" dirty="0" err="1">
                <a:solidFill>
                  <a:srgbClr val="6600FF"/>
                </a:solidFill>
                <a:effectLst>
                  <a:outerShdw blurRad="38100" dist="38100" dir="2700000" algn="tl">
                    <a:srgbClr val="000000"/>
                  </a:outerShdw>
                </a:effectLst>
                <a:latin typeface="Arial"/>
              </a:rPr>
              <a:t>vằn</a:t>
            </a:r>
            <a:r>
              <a:rPr lang="en-US" sz="2000" b="1" dirty="0">
                <a:solidFill>
                  <a:srgbClr val="6600FF"/>
                </a:solidFill>
                <a:effectLst>
                  <a:outerShdw blurRad="38100" dist="38100" dir="2700000" algn="tl">
                    <a:srgbClr val="000000"/>
                  </a:outerShdw>
                </a:effectLst>
                <a:latin typeface="Arial"/>
              </a:rPr>
              <a:t> </a:t>
            </a:r>
            <a:r>
              <a:rPr lang="en-US" sz="2000" b="1" dirty="0" err="1">
                <a:solidFill>
                  <a:srgbClr val="6600FF"/>
                </a:solidFill>
                <a:effectLst>
                  <a:outerShdw blurRad="38100" dist="38100" dir="2700000" algn="tl">
                    <a:srgbClr val="000000"/>
                  </a:outerShdw>
                </a:effectLst>
                <a:latin typeface="Arial"/>
              </a:rPr>
              <a:t>sống</a:t>
            </a:r>
            <a:r>
              <a:rPr lang="en-US" sz="2000" b="1" dirty="0">
                <a:solidFill>
                  <a:srgbClr val="6600FF"/>
                </a:solidFill>
                <a:effectLst>
                  <a:outerShdw blurRad="38100" dist="38100" dir="2700000" algn="tl">
                    <a:srgbClr val="000000"/>
                  </a:outerShdw>
                </a:effectLst>
                <a:latin typeface="Arial"/>
              </a:rPr>
              <a:t> ở </a:t>
            </a:r>
            <a:r>
              <a:rPr lang="en-US" sz="2000" b="1" dirty="0" err="1">
                <a:solidFill>
                  <a:srgbClr val="6600FF"/>
                </a:solidFill>
                <a:effectLst>
                  <a:outerShdw blurRad="38100" dist="38100" dir="2700000" algn="tl">
                    <a:srgbClr val="000000"/>
                  </a:outerShdw>
                </a:effectLst>
                <a:latin typeface="Arial"/>
              </a:rPr>
              <a:t>đâu</a:t>
            </a:r>
            <a:r>
              <a:rPr lang="en-US" sz="2000" b="1" dirty="0">
                <a:solidFill>
                  <a:srgbClr val="6600FF"/>
                </a:solidFill>
                <a:effectLst>
                  <a:outerShdw blurRad="38100" dist="38100" dir="2700000" algn="tl">
                    <a:srgbClr val="000000"/>
                  </a:outerShdw>
                </a:effectLst>
                <a:latin typeface="Arial"/>
              </a:rPr>
              <a:t>?</a:t>
            </a:r>
          </a:p>
          <a:p>
            <a:pPr marL="457200" indent="-457200" algn="l">
              <a:lnSpc>
                <a:spcPct val="65000"/>
              </a:lnSpc>
              <a:spcBef>
                <a:spcPct val="50000"/>
              </a:spcBef>
              <a:defRPr/>
            </a:pPr>
            <a:r>
              <a:rPr lang="en-US" sz="2000" b="1" dirty="0">
                <a:effectLst>
                  <a:outerShdw blurRad="38100" dist="38100" dir="2700000" algn="tl">
                    <a:srgbClr val="FFFFFF"/>
                  </a:outerShdw>
                </a:effectLst>
                <a:latin typeface="Arial"/>
              </a:rPr>
              <a:t>		a/ </a:t>
            </a:r>
            <a:r>
              <a:rPr lang="en-US" sz="2000" b="1" dirty="0" err="1">
                <a:effectLst>
                  <a:outerShdw blurRad="38100" dist="38100" dir="2700000" algn="tl">
                    <a:srgbClr val="FFFFFF"/>
                  </a:outerShdw>
                </a:effectLst>
                <a:latin typeface="Arial"/>
              </a:rPr>
              <a:t>Trong</a:t>
            </a:r>
            <a:r>
              <a:rPr lang="en-US" sz="2000" b="1" dirty="0">
                <a:effectLst>
                  <a:outerShdw blurRad="38100" dist="38100" dir="2700000" algn="tl">
                    <a:srgbClr val="FFFFFF"/>
                  </a:outerShdw>
                </a:effectLst>
                <a:latin typeface="Arial"/>
              </a:rPr>
              <a:t> </a:t>
            </a:r>
            <a:r>
              <a:rPr lang="en-US" sz="2000" b="1" dirty="0" err="1">
                <a:effectLst>
                  <a:outerShdw blurRad="38100" dist="38100" dir="2700000" algn="tl">
                    <a:srgbClr val="FFFFFF"/>
                  </a:outerShdw>
                </a:effectLst>
                <a:latin typeface="Arial"/>
              </a:rPr>
              <a:t>nhà</a:t>
            </a:r>
            <a:r>
              <a:rPr lang="en-US" sz="2000" b="1" dirty="0">
                <a:effectLst>
                  <a:outerShdw blurRad="38100" dist="38100" dir="2700000" algn="tl">
                    <a:srgbClr val="FFFFFF"/>
                  </a:outerShdw>
                </a:effectLst>
                <a:latin typeface="Arial"/>
              </a:rPr>
              <a:t>.			b/ </a:t>
            </a:r>
            <a:r>
              <a:rPr lang="en-US" sz="2000" b="1" dirty="0" err="1">
                <a:effectLst>
                  <a:outerShdw blurRad="38100" dist="38100" dir="2700000" algn="tl">
                    <a:srgbClr val="FFFFFF"/>
                  </a:outerShdw>
                </a:effectLst>
                <a:latin typeface="Arial"/>
              </a:rPr>
              <a:t>Ngoài</a:t>
            </a:r>
            <a:r>
              <a:rPr lang="en-US" sz="2000" b="1" dirty="0">
                <a:effectLst>
                  <a:outerShdw blurRad="38100" dist="38100" dir="2700000" algn="tl">
                    <a:srgbClr val="FFFFFF"/>
                  </a:outerShdw>
                </a:effectLst>
                <a:latin typeface="Arial"/>
              </a:rPr>
              <a:t> </a:t>
            </a:r>
            <a:r>
              <a:rPr lang="en-US" sz="2000" b="1" dirty="0" err="1">
                <a:effectLst>
                  <a:outerShdw blurRad="38100" dist="38100" dir="2700000" algn="tl">
                    <a:srgbClr val="FFFFFF"/>
                  </a:outerShdw>
                </a:effectLst>
                <a:latin typeface="Arial"/>
              </a:rPr>
              <a:t>bụi</a:t>
            </a:r>
            <a:r>
              <a:rPr lang="en-US" sz="2000" b="1" dirty="0">
                <a:effectLst>
                  <a:outerShdw blurRad="38100" dist="38100" dir="2700000" algn="tl">
                    <a:srgbClr val="FFFFFF"/>
                  </a:outerShdw>
                </a:effectLst>
                <a:latin typeface="Arial"/>
              </a:rPr>
              <a:t> </a:t>
            </a:r>
            <a:r>
              <a:rPr lang="en-US" sz="2000" b="1" dirty="0" err="1">
                <a:effectLst>
                  <a:outerShdw blurRad="38100" dist="38100" dir="2700000" algn="tl">
                    <a:srgbClr val="FFFFFF"/>
                  </a:outerShdw>
                </a:effectLst>
                <a:latin typeface="Arial"/>
              </a:rPr>
              <a:t>rậm</a:t>
            </a:r>
            <a:r>
              <a:rPr lang="en-US" sz="2000" b="1" dirty="0">
                <a:effectLst>
                  <a:outerShdw blurRad="38100" dist="38100" dir="2700000" algn="tl">
                    <a:srgbClr val="FFFFFF"/>
                  </a:outerShdw>
                </a:effectLst>
                <a:latin typeface="Arial"/>
              </a:rPr>
              <a:t>.</a:t>
            </a:r>
          </a:p>
          <a:p>
            <a:pPr marL="457200" indent="-457200" algn="l">
              <a:lnSpc>
                <a:spcPct val="65000"/>
              </a:lnSpc>
              <a:spcBef>
                <a:spcPct val="50000"/>
              </a:spcBef>
              <a:defRPr/>
            </a:pPr>
            <a:r>
              <a:rPr lang="en-US" sz="2000" b="1" dirty="0">
                <a:effectLst>
                  <a:outerShdw blurRad="38100" dist="38100" dir="2700000" algn="tl">
                    <a:srgbClr val="FFFFFF"/>
                  </a:outerShdw>
                </a:effectLst>
                <a:latin typeface="Arial"/>
              </a:rPr>
              <a:t>	</a:t>
            </a:r>
            <a:r>
              <a:rPr lang="en-US" sz="2000" b="1" dirty="0">
                <a:solidFill>
                  <a:srgbClr val="6600FF"/>
                </a:solidFill>
                <a:effectLst>
                  <a:outerShdw blurRad="38100" dist="38100" dir="2700000" algn="tl">
                    <a:srgbClr val="000000"/>
                  </a:outerShdw>
                </a:effectLst>
                <a:latin typeface="Arial"/>
              </a:rPr>
              <a:t>4.   </a:t>
            </a:r>
            <a:r>
              <a:rPr lang="en-US" sz="2000" b="1" dirty="0" err="1">
                <a:solidFill>
                  <a:srgbClr val="6600FF"/>
                </a:solidFill>
                <a:effectLst>
                  <a:outerShdw blurRad="38100" dist="38100" dir="2700000" algn="tl">
                    <a:srgbClr val="000000"/>
                  </a:outerShdw>
                </a:effectLst>
                <a:latin typeface="Arial"/>
              </a:rPr>
              <a:t>Bọ</a:t>
            </a:r>
            <a:r>
              <a:rPr lang="en-US" sz="2000" b="1" dirty="0">
                <a:solidFill>
                  <a:srgbClr val="6600FF"/>
                </a:solidFill>
                <a:effectLst>
                  <a:outerShdw blurRad="38100" dist="38100" dir="2700000" algn="tl">
                    <a:srgbClr val="000000"/>
                  </a:outerShdw>
                </a:effectLst>
                <a:latin typeface="Arial"/>
              </a:rPr>
              <a:t> </a:t>
            </a:r>
            <a:r>
              <a:rPr lang="en-US" sz="2000" b="1" dirty="0" err="1">
                <a:solidFill>
                  <a:srgbClr val="6600FF"/>
                </a:solidFill>
                <a:effectLst>
                  <a:outerShdw blurRad="38100" dist="38100" dir="2700000" algn="tl">
                    <a:srgbClr val="000000"/>
                  </a:outerShdw>
                </a:effectLst>
                <a:latin typeface="Arial"/>
              </a:rPr>
              <a:t>gậy</a:t>
            </a:r>
            <a:r>
              <a:rPr lang="en-US" sz="2000" b="1" dirty="0">
                <a:solidFill>
                  <a:srgbClr val="6600FF"/>
                </a:solidFill>
                <a:effectLst>
                  <a:outerShdw blurRad="38100" dist="38100" dir="2700000" algn="tl">
                    <a:srgbClr val="000000"/>
                  </a:outerShdw>
                </a:effectLst>
                <a:latin typeface="Arial"/>
              </a:rPr>
              <a:t> </a:t>
            </a:r>
            <a:r>
              <a:rPr lang="en-US" sz="2000" b="1" dirty="0" err="1">
                <a:solidFill>
                  <a:srgbClr val="6600FF"/>
                </a:solidFill>
                <a:effectLst>
                  <a:outerShdw blurRad="38100" dist="38100" dir="2700000" algn="tl">
                    <a:srgbClr val="000000"/>
                  </a:outerShdw>
                </a:effectLst>
                <a:latin typeface="Arial"/>
              </a:rPr>
              <a:t>muỗi</a:t>
            </a:r>
            <a:r>
              <a:rPr lang="en-US" sz="2000" b="1" dirty="0">
                <a:solidFill>
                  <a:srgbClr val="6600FF"/>
                </a:solidFill>
                <a:effectLst>
                  <a:outerShdw blurRad="38100" dist="38100" dir="2700000" algn="tl">
                    <a:srgbClr val="000000"/>
                  </a:outerShdw>
                </a:effectLst>
                <a:latin typeface="Arial"/>
              </a:rPr>
              <a:t> </a:t>
            </a:r>
            <a:r>
              <a:rPr lang="en-US" sz="2000" b="1" dirty="0" err="1">
                <a:solidFill>
                  <a:srgbClr val="6600FF"/>
                </a:solidFill>
                <a:effectLst>
                  <a:outerShdw blurRad="38100" dist="38100" dir="2700000" algn="tl">
                    <a:srgbClr val="000000"/>
                  </a:outerShdw>
                </a:effectLst>
                <a:latin typeface="Arial"/>
              </a:rPr>
              <a:t>vằn</a:t>
            </a:r>
            <a:r>
              <a:rPr lang="en-US" sz="2000" b="1" dirty="0">
                <a:solidFill>
                  <a:srgbClr val="6600FF"/>
                </a:solidFill>
                <a:effectLst>
                  <a:outerShdw blurRad="38100" dist="38100" dir="2700000" algn="tl">
                    <a:srgbClr val="000000"/>
                  </a:outerShdw>
                </a:effectLst>
                <a:latin typeface="Arial"/>
              </a:rPr>
              <a:t> </a:t>
            </a:r>
            <a:r>
              <a:rPr lang="en-US" sz="2000" b="1" dirty="0" err="1">
                <a:solidFill>
                  <a:srgbClr val="6600FF"/>
                </a:solidFill>
                <a:effectLst>
                  <a:outerShdw blurRad="38100" dist="38100" dir="2700000" algn="tl">
                    <a:srgbClr val="000000"/>
                  </a:outerShdw>
                </a:effectLst>
                <a:latin typeface="Arial"/>
              </a:rPr>
              <a:t>thường</a:t>
            </a:r>
            <a:r>
              <a:rPr lang="en-US" sz="2000" b="1" dirty="0">
                <a:solidFill>
                  <a:srgbClr val="6600FF"/>
                </a:solidFill>
                <a:effectLst>
                  <a:outerShdw blurRad="38100" dist="38100" dir="2700000" algn="tl">
                    <a:srgbClr val="000000"/>
                  </a:outerShdw>
                </a:effectLst>
                <a:latin typeface="Arial"/>
              </a:rPr>
              <a:t> </a:t>
            </a:r>
            <a:r>
              <a:rPr lang="en-US" sz="2000" b="1" dirty="0" err="1">
                <a:solidFill>
                  <a:srgbClr val="6600FF"/>
                </a:solidFill>
                <a:effectLst>
                  <a:outerShdw blurRad="38100" dist="38100" dir="2700000" algn="tl">
                    <a:srgbClr val="000000"/>
                  </a:outerShdw>
                </a:effectLst>
                <a:latin typeface="Arial"/>
              </a:rPr>
              <a:t>sống</a:t>
            </a:r>
            <a:r>
              <a:rPr lang="en-US" sz="2000" b="1" dirty="0">
                <a:solidFill>
                  <a:srgbClr val="6600FF"/>
                </a:solidFill>
                <a:effectLst>
                  <a:outerShdw blurRad="38100" dist="38100" dir="2700000" algn="tl">
                    <a:srgbClr val="000000"/>
                  </a:outerShdw>
                </a:effectLst>
                <a:latin typeface="Arial"/>
              </a:rPr>
              <a:t> ở </a:t>
            </a:r>
            <a:r>
              <a:rPr lang="en-US" sz="2000" b="1" dirty="0" err="1">
                <a:solidFill>
                  <a:srgbClr val="6600FF"/>
                </a:solidFill>
                <a:effectLst>
                  <a:outerShdw blurRad="38100" dist="38100" dir="2700000" algn="tl">
                    <a:srgbClr val="000000"/>
                  </a:outerShdw>
                </a:effectLst>
                <a:latin typeface="Arial"/>
              </a:rPr>
              <a:t>đâu</a:t>
            </a:r>
            <a:r>
              <a:rPr lang="en-US" sz="2000" b="1" dirty="0">
                <a:solidFill>
                  <a:srgbClr val="6600FF"/>
                </a:solidFill>
                <a:effectLst>
                  <a:outerShdw blurRad="38100" dist="38100" dir="2700000" algn="tl">
                    <a:srgbClr val="000000"/>
                  </a:outerShdw>
                </a:effectLst>
                <a:latin typeface="Arial"/>
              </a:rPr>
              <a:t>?</a:t>
            </a:r>
          </a:p>
          <a:p>
            <a:pPr marL="457200" indent="-457200" algn="l">
              <a:lnSpc>
                <a:spcPct val="65000"/>
              </a:lnSpc>
              <a:spcBef>
                <a:spcPct val="50000"/>
              </a:spcBef>
              <a:defRPr/>
            </a:pPr>
            <a:r>
              <a:rPr lang="en-US" sz="2000" b="1" dirty="0">
                <a:effectLst>
                  <a:outerShdw blurRad="38100" dist="38100" dir="2700000" algn="tl">
                    <a:srgbClr val="FFFFFF"/>
                  </a:outerShdw>
                </a:effectLst>
                <a:latin typeface="Arial"/>
              </a:rPr>
              <a:t>		a/ </a:t>
            </a:r>
            <a:r>
              <a:rPr lang="en-US" sz="2000" b="1" dirty="0" err="1">
                <a:effectLst>
                  <a:outerShdw blurRad="38100" dist="38100" dir="2700000" algn="tl">
                    <a:srgbClr val="FFFFFF"/>
                  </a:outerShdw>
                </a:effectLst>
                <a:latin typeface="Arial"/>
              </a:rPr>
              <a:t>Ao</a:t>
            </a:r>
            <a:r>
              <a:rPr lang="en-US" sz="2000" b="1" dirty="0">
                <a:effectLst>
                  <a:outerShdw blurRad="38100" dist="38100" dir="2700000" algn="tl">
                    <a:srgbClr val="FFFFFF"/>
                  </a:outerShdw>
                </a:effectLst>
                <a:latin typeface="Arial"/>
              </a:rPr>
              <a:t> </a:t>
            </a:r>
            <a:r>
              <a:rPr lang="en-US" sz="2000" b="1" dirty="0" err="1">
                <a:effectLst>
                  <a:outerShdw blurRad="38100" dist="38100" dir="2700000" algn="tl">
                    <a:srgbClr val="FFFFFF"/>
                  </a:outerShdw>
                </a:effectLst>
                <a:latin typeface="Arial"/>
              </a:rPr>
              <a:t>tù</a:t>
            </a:r>
            <a:r>
              <a:rPr lang="en-US" sz="2000" b="1" dirty="0">
                <a:effectLst>
                  <a:outerShdw blurRad="38100" dist="38100" dir="2700000" algn="tl">
                    <a:srgbClr val="FFFFFF"/>
                  </a:outerShdw>
                </a:effectLst>
                <a:latin typeface="Arial"/>
              </a:rPr>
              <a:t>, </a:t>
            </a:r>
            <a:r>
              <a:rPr lang="en-US" sz="2000" b="1" dirty="0" err="1">
                <a:effectLst>
                  <a:outerShdw blurRad="38100" dist="38100" dir="2700000" algn="tl">
                    <a:srgbClr val="FFFFFF"/>
                  </a:outerShdw>
                </a:effectLst>
                <a:latin typeface="Arial"/>
              </a:rPr>
              <a:t>nước</a:t>
            </a:r>
            <a:r>
              <a:rPr lang="en-US" sz="2000" b="1" dirty="0">
                <a:effectLst>
                  <a:outerShdw blurRad="38100" dist="38100" dir="2700000" algn="tl">
                    <a:srgbClr val="FFFFFF"/>
                  </a:outerShdw>
                </a:effectLst>
                <a:latin typeface="Arial"/>
              </a:rPr>
              <a:t> </a:t>
            </a:r>
            <a:r>
              <a:rPr lang="en-US" sz="2000" b="1" dirty="0" err="1">
                <a:effectLst>
                  <a:outerShdw blurRad="38100" dist="38100" dir="2700000" algn="tl">
                    <a:srgbClr val="FFFFFF"/>
                  </a:outerShdw>
                </a:effectLst>
                <a:latin typeface="Arial"/>
              </a:rPr>
              <a:t>động</a:t>
            </a:r>
            <a:r>
              <a:rPr lang="en-US" sz="2000" b="1" dirty="0">
                <a:effectLst>
                  <a:outerShdw blurRad="38100" dist="38100" dir="2700000" algn="tl">
                    <a:srgbClr val="FFFFFF"/>
                  </a:outerShdw>
                </a:effectLst>
                <a:latin typeface="Arial"/>
              </a:rPr>
              <a:t>.		b/ </a:t>
            </a:r>
            <a:r>
              <a:rPr lang="en-US" sz="2000" b="1" dirty="0" err="1">
                <a:effectLst>
                  <a:outerShdw blurRad="38100" dist="38100" dir="2700000" algn="tl">
                    <a:srgbClr val="FFFFFF"/>
                  </a:outerShdw>
                </a:effectLst>
                <a:latin typeface="Arial"/>
              </a:rPr>
              <a:t>Các</a:t>
            </a:r>
            <a:r>
              <a:rPr lang="en-US" sz="2000" b="1" dirty="0">
                <a:effectLst>
                  <a:outerShdw blurRad="38100" dist="38100" dir="2700000" algn="tl">
                    <a:srgbClr val="FFFFFF"/>
                  </a:outerShdw>
                </a:effectLst>
                <a:latin typeface="Arial"/>
              </a:rPr>
              <a:t> chum, </a:t>
            </a:r>
            <a:r>
              <a:rPr lang="en-US" sz="2000" b="1" dirty="0" err="1">
                <a:effectLst>
                  <a:outerShdw blurRad="38100" dist="38100" dir="2700000" algn="tl">
                    <a:srgbClr val="FFFFFF"/>
                  </a:outerShdw>
                </a:effectLst>
                <a:latin typeface="Arial"/>
              </a:rPr>
              <a:t>vại</a:t>
            </a:r>
            <a:r>
              <a:rPr lang="en-US" sz="2000" b="1" dirty="0">
                <a:effectLst>
                  <a:outerShdw blurRad="38100" dist="38100" dir="2700000" algn="tl">
                    <a:srgbClr val="FFFFFF"/>
                  </a:outerShdw>
                </a:effectLst>
                <a:latin typeface="Arial"/>
              </a:rPr>
              <a:t>, </a:t>
            </a:r>
            <a:r>
              <a:rPr lang="en-US" sz="2000" b="1" dirty="0" err="1">
                <a:effectLst>
                  <a:outerShdw blurRad="38100" dist="38100" dir="2700000" algn="tl">
                    <a:srgbClr val="FFFFFF"/>
                  </a:outerShdw>
                </a:effectLst>
                <a:latin typeface="Arial"/>
              </a:rPr>
              <a:t>bể</a:t>
            </a:r>
            <a:r>
              <a:rPr lang="en-US" sz="2000" b="1" dirty="0">
                <a:effectLst>
                  <a:outerShdw blurRad="38100" dist="38100" dir="2700000" algn="tl">
                    <a:srgbClr val="FFFFFF"/>
                  </a:outerShdw>
                </a:effectLst>
                <a:latin typeface="Arial"/>
              </a:rPr>
              <a:t> </a:t>
            </a:r>
            <a:r>
              <a:rPr lang="en-US" sz="2000" b="1" dirty="0" err="1">
                <a:effectLst>
                  <a:outerShdw blurRad="38100" dist="38100" dir="2700000" algn="tl">
                    <a:srgbClr val="FFFFFF"/>
                  </a:outerShdw>
                </a:effectLst>
                <a:latin typeface="Arial"/>
              </a:rPr>
              <a:t>nước</a:t>
            </a:r>
            <a:r>
              <a:rPr lang="en-US" sz="2000" b="1" dirty="0">
                <a:effectLst>
                  <a:outerShdw blurRad="38100" dist="38100" dir="2700000" algn="tl">
                    <a:srgbClr val="FFFFFF"/>
                  </a:outerShdw>
                </a:effectLst>
                <a:latin typeface="Arial"/>
              </a:rPr>
              <a:t>.</a:t>
            </a:r>
          </a:p>
          <a:p>
            <a:pPr marL="457200" indent="-457200" algn="l">
              <a:lnSpc>
                <a:spcPct val="65000"/>
              </a:lnSpc>
              <a:spcBef>
                <a:spcPct val="50000"/>
              </a:spcBef>
              <a:defRPr/>
            </a:pPr>
            <a:r>
              <a:rPr lang="en-US" sz="2000" b="1" dirty="0">
                <a:effectLst>
                  <a:outerShdw blurRad="38100" dist="38100" dir="2700000" algn="tl">
                    <a:srgbClr val="FFFFFF"/>
                  </a:outerShdw>
                </a:effectLst>
                <a:latin typeface="Arial"/>
              </a:rPr>
              <a:t>	</a:t>
            </a:r>
            <a:r>
              <a:rPr lang="en-US" sz="2000" b="1" dirty="0">
                <a:solidFill>
                  <a:srgbClr val="6600FF"/>
                </a:solidFill>
                <a:effectLst>
                  <a:outerShdw blurRad="38100" dist="38100" dir="2700000" algn="tl">
                    <a:srgbClr val="000000"/>
                  </a:outerShdw>
                </a:effectLst>
                <a:latin typeface="Arial"/>
              </a:rPr>
              <a:t>5.  </a:t>
            </a:r>
            <a:r>
              <a:rPr lang="en-US" sz="2000" b="1" dirty="0" err="1">
                <a:solidFill>
                  <a:srgbClr val="6600FF"/>
                </a:solidFill>
                <a:effectLst>
                  <a:outerShdw blurRad="38100" dist="38100" dir="2700000" algn="tl">
                    <a:srgbClr val="000000"/>
                  </a:outerShdw>
                </a:effectLst>
                <a:latin typeface="Arial"/>
              </a:rPr>
              <a:t>Tại</a:t>
            </a:r>
            <a:r>
              <a:rPr lang="en-US" sz="2000" b="1" dirty="0">
                <a:solidFill>
                  <a:srgbClr val="6600FF"/>
                </a:solidFill>
                <a:effectLst>
                  <a:outerShdw blurRad="38100" dist="38100" dir="2700000" algn="tl">
                    <a:srgbClr val="000000"/>
                  </a:outerShdw>
                </a:effectLst>
                <a:latin typeface="Arial"/>
              </a:rPr>
              <a:t> </a:t>
            </a:r>
            <a:r>
              <a:rPr lang="en-US" sz="2000" b="1" dirty="0" err="1">
                <a:solidFill>
                  <a:srgbClr val="6600FF"/>
                </a:solidFill>
                <a:effectLst>
                  <a:outerShdw blurRad="38100" dist="38100" dir="2700000" algn="tl">
                    <a:srgbClr val="000000"/>
                  </a:outerShdw>
                </a:effectLst>
                <a:latin typeface="Arial"/>
              </a:rPr>
              <a:t>sao</a:t>
            </a:r>
            <a:r>
              <a:rPr lang="en-US" sz="2000" b="1" dirty="0">
                <a:solidFill>
                  <a:srgbClr val="6600FF"/>
                </a:solidFill>
                <a:effectLst>
                  <a:outerShdw blurRad="38100" dist="38100" dir="2700000" algn="tl">
                    <a:srgbClr val="000000"/>
                  </a:outerShdw>
                </a:effectLst>
                <a:latin typeface="Arial"/>
              </a:rPr>
              <a:t> </a:t>
            </a:r>
            <a:r>
              <a:rPr lang="en-US" sz="2000" b="1" dirty="0" err="1">
                <a:solidFill>
                  <a:srgbClr val="6600FF"/>
                </a:solidFill>
                <a:effectLst>
                  <a:outerShdw blurRad="38100" dist="38100" dir="2700000" algn="tl">
                    <a:srgbClr val="000000"/>
                  </a:outerShdw>
                </a:effectLst>
                <a:latin typeface="Arial"/>
              </a:rPr>
              <a:t>bệnh</a:t>
            </a:r>
            <a:r>
              <a:rPr lang="en-US" sz="2000" b="1" dirty="0">
                <a:solidFill>
                  <a:srgbClr val="6600FF"/>
                </a:solidFill>
                <a:effectLst>
                  <a:outerShdw blurRad="38100" dist="38100" dir="2700000" algn="tl">
                    <a:srgbClr val="000000"/>
                  </a:outerShdw>
                </a:effectLst>
                <a:latin typeface="Arial"/>
              </a:rPr>
              <a:t> </a:t>
            </a:r>
            <a:r>
              <a:rPr lang="en-US" sz="2000" b="1" dirty="0" err="1">
                <a:solidFill>
                  <a:srgbClr val="6600FF"/>
                </a:solidFill>
                <a:effectLst>
                  <a:outerShdw blurRad="38100" dist="38100" dir="2700000" algn="tl">
                    <a:srgbClr val="000000"/>
                  </a:outerShdw>
                </a:effectLst>
                <a:latin typeface="Arial"/>
              </a:rPr>
              <a:t>nhân</a:t>
            </a:r>
            <a:r>
              <a:rPr lang="en-US" sz="2000" b="1" dirty="0">
                <a:solidFill>
                  <a:srgbClr val="6600FF"/>
                </a:solidFill>
                <a:effectLst>
                  <a:outerShdw blurRad="38100" dist="38100" dir="2700000" algn="tl">
                    <a:srgbClr val="000000"/>
                  </a:outerShdw>
                </a:effectLst>
                <a:latin typeface="Arial"/>
              </a:rPr>
              <a:t> </a:t>
            </a:r>
            <a:r>
              <a:rPr lang="en-US" sz="2000" b="1" dirty="0" err="1">
                <a:solidFill>
                  <a:srgbClr val="6600FF"/>
                </a:solidFill>
                <a:effectLst>
                  <a:outerShdw blurRad="38100" dist="38100" dir="2700000" algn="tl">
                    <a:srgbClr val="000000"/>
                  </a:outerShdw>
                </a:effectLst>
                <a:latin typeface="Arial"/>
              </a:rPr>
              <a:t>sốt</a:t>
            </a:r>
            <a:r>
              <a:rPr lang="en-US" sz="2000" b="1" dirty="0">
                <a:solidFill>
                  <a:srgbClr val="6600FF"/>
                </a:solidFill>
                <a:effectLst>
                  <a:outerShdw blurRad="38100" dist="38100" dir="2700000" algn="tl">
                    <a:srgbClr val="000000"/>
                  </a:outerShdw>
                </a:effectLst>
                <a:latin typeface="Arial"/>
              </a:rPr>
              <a:t> </a:t>
            </a:r>
            <a:r>
              <a:rPr lang="en-US" sz="2000" b="1" dirty="0" err="1">
                <a:solidFill>
                  <a:srgbClr val="6600FF"/>
                </a:solidFill>
                <a:effectLst>
                  <a:outerShdw blurRad="38100" dist="38100" dir="2700000" algn="tl">
                    <a:srgbClr val="000000"/>
                  </a:outerShdw>
                </a:effectLst>
                <a:latin typeface="Arial"/>
              </a:rPr>
              <a:t>xuất</a:t>
            </a:r>
            <a:r>
              <a:rPr lang="en-US" sz="2000" b="1" dirty="0">
                <a:solidFill>
                  <a:srgbClr val="6600FF"/>
                </a:solidFill>
                <a:effectLst>
                  <a:outerShdw blurRad="38100" dist="38100" dir="2700000" algn="tl">
                    <a:srgbClr val="000000"/>
                  </a:outerShdw>
                </a:effectLst>
                <a:latin typeface="Arial"/>
              </a:rPr>
              <a:t> </a:t>
            </a:r>
            <a:r>
              <a:rPr lang="en-US" sz="2000" b="1" dirty="0" err="1">
                <a:solidFill>
                  <a:srgbClr val="6600FF"/>
                </a:solidFill>
                <a:effectLst>
                  <a:outerShdw blurRad="38100" dist="38100" dir="2700000" algn="tl">
                    <a:srgbClr val="000000"/>
                  </a:outerShdw>
                </a:effectLst>
                <a:latin typeface="Arial"/>
              </a:rPr>
              <a:t>huyết</a:t>
            </a:r>
            <a:r>
              <a:rPr lang="en-US" sz="2000" b="1" dirty="0">
                <a:solidFill>
                  <a:srgbClr val="6600FF"/>
                </a:solidFill>
                <a:effectLst>
                  <a:outerShdw blurRad="38100" dist="38100" dir="2700000" algn="tl">
                    <a:srgbClr val="000000"/>
                  </a:outerShdw>
                </a:effectLst>
                <a:latin typeface="Arial"/>
              </a:rPr>
              <a:t> </a:t>
            </a:r>
            <a:r>
              <a:rPr lang="en-US" sz="2000" b="1" dirty="0" err="1">
                <a:solidFill>
                  <a:srgbClr val="6600FF"/>
                </a:solidFill>
                <a:effectLst>
                  <a:outerShdw blurRad="38100" dist="38100" dir="2700000" algn="tl">
                    <a:srgbClr val="000000"/>
                  </a:outerShdw>
                </a:effectLst>
                <a:latin typeface="Arial"/>
              </a:rPr>
              <a:t>phải</a:t>
            </a:r>
            <a:r>
              <a:rPr lang="en-US" sz="2000" b="1" dirty="0">
                <a:solidFill>
                  <a:srgbClr val="6600FF"/>
                </a:solidFill>
                <a:effectLst>
                  <a:outerShdw blurRad="38100" dist="38100" dir="2700000" algn="tl">
                    <a:srgbClr val="000000"/>
                  </a:outerShdw>
                </a:effectLst>
                <a:latin typeface="Arial"/>
              </a:rPr>
              <a:t> </a:t>
            </a:r>
            <a:r>
              <a:rPr lang="en-US" sz="2000" b="1" dirty="0" err="1">
                <a:solidFill>
                  <a:srgbClr val="6600FF"/>
                </a:solidFill>
                <a:effectLst>
                  <a:outerShdw blurRad="38100" dist="38100" dir="2700000" algn="tl">
                    <a:srgbClr val="000000"/>
                  </a:outerShdw>
                </a:effectLst>
                <a:latin typeface="Arial"/>
              </a:rPr>
              <a:t>nằm</a:t>
            </a:r>
            <a:r>
              <a:rPr lang="en-US" sz="2000" b="1" dirty="0">
                <a:solidFill>
                  <a:srgbClr val="6600FF"/>
                </a:solidFill>
                <a:effectLst>
                  <a:outerShdw blurRad="38100" dist="38100" dir="2700000" algn="tl">
                    <a:srgbClr val="000000"/>
                  </a:outerShdw>
                </a:effectLst>
                <a:latin typeface="Arial"/>
              </a:rPr>
              <a:t> </a:t>
            </a:r>
            <a:r>
              <a:rPr lang="en-US" sz="2000" b="1" dirty="0" err="1">
                <a:solidFill>
                  <a:srgbClr val="6600FF"/>
                </a:solidFill>
                <a:effectLst>
                  <a:outerShdw blurRad="38100" dist="38100" dir="2700000" algn="tl">
                    <a:srgbClr val="000000"/>
                  </a:outerShdw>
                </a:effectLst>
                <a:latin typeface="Arial"/>
              </a:rPr>
              <a:t>màn</a:t>
            </a:r>
            <a:r>
              <a:rPr lang="en-US" sz="2000" b="1" dirty="0">
                <a:solidFill>
                  <a:srgbClr val="6600FF"/>
                </a:solidFill>
                <a:effectLst>
                  <a:outerShdw blurRad="38100" dist="38100" dir="2700000" algn="tl">
                    <a:srgbClr val="000000"/>
                  </a:outerShdw>
                </a:effectLst>
                <a:latin typeface="Arial"/>
              </a:rPr>
              <a:t> </a:t>
            </a:r>
            <a:r>
              <a:rPr lang="en-US" sz="2000" b="1" dirty="0" err="1">
                <a:solidFill>
                  <a:srgbClr val="6600FF"/>
                </a:solidFill>
                <a:effectLst>
                  <a:outerShdw blurRad="38100" dist="38100" dir="2700000" algn="tl">
                    <a:srgbClr val="000000"/>
                  </a:outerShdw>
                </a:effectLst>
                <a:latin typeface="Arial"/>
              </a:rPr>
              <a:t>cả</a:t>
            </a:r>
            <a:r>
              <a:rPr lang="en-US" sz="2000" b="1" dirty="0">
                <a:solidFill>
                  <a:srgbClr val="6600FF"/>
                </a:solidFill>
                <a:effectLst>
                  <a:outerShdw blurRad="38100" dist="38100" dir="2700000" algn="tl">
                    <a:srgbClr val="000000"/>
                  </a:outerShdw>
                </a:effectLst>
                <a:latin typeface="Arial"/>
              </a:rPr>
              <a:t> ban </a:t>
            </a:r>
            <a:r>
              <a:rPr lang="en-US" sz="2000" b="1" dirty="0" err="1">
                <a:solidFill>
                  <a:srgbClr val="6600FF"/>
                </a:solidFill>
                <a:effectLst>
                  <a:outerShdw blurRad="38100" dist="38100" dir="2700000" algn="tl">
                    <a:srgbClr val="000000"/>
                  </a:outerShdw>
                </a:effectLst>
                <a:latin typeface="Arial"/>
              </a:rPr>
              <a:t>ngày</a:t>
            </a:r>
            <a:r>
              <a:rPr lang="en-US" sz="2000" b="1" dirty="0">
                <a:solidFill>
                  <a:srgbClr val="6600FF"/>
                </a:solidFill>
                <a:effectLst>
                  <a:outerShdw blurRad="38100" dist="38100" dir="2700000" algn="tl">
                    <a:srgbClr val="000000"/>
                  </a:outerShdw>
                </a:effectLst>
                <a:latin typeface="Arial"/>
              </a:rPr>
              <a:t>?</a:t>
            </a:r>
          </a:p>
          <a:p>
            <a:pPr marL="457200" indent="-457200" algn="l">
              <a:lnSpc>
                <a:spcPct val="65000"/>
              </a:lnSpc>
              <a:spcBef>
                <a:spcPct val="50000"/>
              </a:spcBef>
              <a:defRPr/>
            </a:pPr>
            <a:r>
              <a:rPr lang="en-US" sz="2000" b="1" dirty="0">
                <a:effectLst>
                  <a:outerShdw blurRad="38100" dist="38100" dir="2700000" algn="tl">
                    <a:srgbClr val="FFFFFF"/>
                  </a:outerShdw>
                </a:effectLst>
                <a:latin typeface="Arial"/>
              </a:rPr>
              <a:t>		a/ </a:t>
            </a:r>
            <a:r>
              <a:rPr lang="en-US" sz="2000" b="1" dirty="0" err="1">
                <a:effectLst>
                  <a:outerShdw blurRad="38100" dist="38100" dir="2700000" algn="tl">
                    <a:srgbClr val="FFFFFF"/>
                  </a:outerShdw>
                </a:effectLst>
                <a:latin typeface="Arial"/>
              </a:rPr>
              <a:t>Để</a:t>
            </a:r>
            <a:r>
              <a:rPr lang="en-US" sz="2000" b="1" dirty="0">
                <a:effectLst>
                  <a:outerShdw blurRad="38100" dist="38100" dir="2700000" algn="tl">
                    <a:srgbClr val="FFFFFF"/>
                  </a:outerShdw>
                </a:effectLst>
                <a:latin typeface="Arial"/>
              </a:rPr>
              <a:t> </a:t>
            </a:r>
            <a:r>
              <a:rPr lang="en-US" sz="2000" b="1" dirty="0" err="1">
                <a:effectLst>
                  <a:outerShdw blurRad="38100" dist="38100" dir="2700000" algn="tl">
                    <a:srgbClr val="FFFFFF"/>
                  </a:outerShdw>
                </a:effectLst>
                <a:latin typeface="Arial"/>
              </a:rPr>
              <a:t>tránh</a:t>
            </a:r>
            <a:r>
              <a:rPr lang="en-US" sz="2000" b="1" dirty="0">
                <a:effectLst>
                  <a:outerShdw blurRad="38100" dist="38100" dir="2700000" algn="tl">
                    <a:srgbClr val="FFFFFF"/>
                  </a:outerShdw>
                </a:effectLst>
                <a:latin typeface="Arial"/>
              </a:rPr>
              <a:t> </a:t>
            </a:r>
            <a:r>
              <a:rPr lang="en-US" sz="2000" b="1" dirty="0" err="1">
                <a:effectLst>
                  <a:outerShdw blurRad="38100" dist="38100" dir="2700000" algn="tl">
                    <a:srgbClr val="FFFFFF"/>
                  </a:outerShdw>
                </a:effectLst>
                <a:latin typeface="Arial"/>
              </a:rPr>
              <a:t>bị</a:t>
            </a:r>
            <a:r>
              <a:rPr lang="en-US" sz="2000" b="1" dirty="0">
                <a:effectLst>
                  <a:outerShdw blurRad="38100" dist="38100" dir="2700000" algn="tl">
                    <a:srgbClr val="FFFFFF"/>
                  </a:outerShdw>
                </a:effectLst>
                <a:latin typeface="Arial"/>
              </a:rPr>
              <a:t> </a:t>
            </a:r>
            <a:r>
              <a:rPr lang="en-US" sz="2000" b="1" dirty="0" err="1">
                <a:effectLst>
                  <a:outerShdw blurRad="38100" dist="38100" dir="2700000" algn="tl">
                    <a:srgbClr val="FFFFFF"/>
                  </a:outerShdw>
                </a:effectLst>
                <a:latin typeface="Arial"/>
              </a:rPr>
              <a:t>gió</a:t>
            </a:r>
            <a:r>
              <a:rPr lang="en-US" sz="2000" b="1" dirty="0">
                <a:effectLst>
                  <a:outerShdw blurRad="38100" dist="38100" dir="2700000" algn="tl">
                    <a:srgbClr val="FFFFFF"/>
                  </a:outerShdw>
                </a:effectLst>
                <a:latin typeface="Arial"/>
              </a:rPr>
              <a:t>.		b/ </a:t>
            </a:r>
            <a:r>
              <a:rPr lang="en-US" sz="2000" b="1" dirty="0" err="1">
                <a:effectLst>
                  <a:outerShdw blurRad="38100" dist="38100" dir="2700000" algn="tl">
                    <a:srgbClr val="FFFFFF"/>
                  </a:outerShdw>
                </a:effectLst>
                <a:latin typeface="Arial"/>
              </a:rPr>
              <a:t>Để</a:t>
            </a:r>
            <a:r>
              <a:rPr lang="en-US" sz="2000" b="1" dirty="0">
                <a:effectLst>
                  <a:outerShdw blurRad="38100" dist="38100" dir="2700000" algn="tl">
                    <a:srgbClr val="FFFFFF"/>
                  </a:outerShdw>
                </a:effectLst>
                <a:latin typeface="Arial"/>
              </a:rPr>
              <a:t> </a:t>
            </a:r>
            <a:r>
              <a:rPr lang="en-US" sz="2000" b="1" dirty="0" err="1">
                <a:effectLst>
                  <a:outerShdw blurRad="38100" dist="38100" dir="2700000" algn="tl">
                    <a:srgbClr val="FFFFFF"/>
                  </a:outerShdw>
                </a:effectLst>
                <a:latin typeface="Arial"/>
              </a:rPr>
              <a:t>tránh</a:t>
            </a:r>
            <a:r>
              <a:rPr lang="en-US" sz="2000" b="1" dirty="0">
                <a:effectLst>
                  <a:outerShdw blurRad="38100" dist="38100" dir="2700000" algn="tl">
                    <a:srgbClr val="FFFFFF"/>
                  </a:outerShdw>
                </a:effectLst>
                <a:latin typeface="Arial"/>
              </a:rPr>
              <a:t> </a:t>
            </a:r>
            <a:r>
              <a:rPr lang="en-US" sz="2000" b="1" dirty="0" err="1">
                <a:effectLst>
                  <a:outerShdw blurRad="38100" dist="38100" dir="2700000" algn="tl">
                    <a:srgbClr val="FFFFFF"/>
                  </a:outerShdw>
                </a:effectLst>
                <a:latin typeface="Arial"/>
              </a:rPr>
              <a:t>bị</a:t>
            </a:r>
            <a:r>
              <a:rPr lang="en-US" sz="2000" b="1" dirty="0">
                <a:effectLst>
                  <a:outerShdw blurRad="38100" dist="38100" dir="2700000" algn="tl">
                    <a:srgbClr val="FFFFFF"/>
                  </a:outerShdw>
                </a:effectLst>
                <a:latin typeface="Arial"/>
              </a:rPr>
              <a:t> </a:t>
            </a:r>
            <a:r>
              <a:rPr lang="en-US" sz="2000" b="1" dirty="0" err="1">
                <a:effectLst>
                  <a:outerShdw blurRad="38100" dist="38100" dir="2700000" algn="tl">
                    <a:srgbClr val="FFFFFF"/>
                  </a:outerShdw>
                </a:effectLst>
                <a:latin typeface="Arial"/>
              </a:rPr>
              <a:t>muỗi</a:t>
            </a:r>
            <a:r>
              <a:rPr lang="en-US" sz="2000" b="1" dirty="0">
                <a:effectLst>
                  <a:outerShdw blurRad="38100" dist="38100" dir="2700000" algn="tl">
                    <a:srgbClr val="FFFFFF"/>
                  </a:outerShdw>
                </a:effectLst>
                <a:latin typeface="Arial"/>
              </a:rPr>
              <a:t> </a:t>
            </a:r>
            <a:r>
              <a:rPr lang="en-US" sz="2000" b="1" dirty="0" err="1">
                <a:effectLst>
                  <a:outerShdw blurRad="38100" dist="38100" dir="2700000" algn="tl">
                    <a:srgbClr val="FFFFFF"/>
                  </a:outerShdw>
                </a:effectLst>
                <a:latin typeface="Arial"/>
              </a:rPr>
              <a:t>vằn</a:t>
            </a:r>
            <a:r>
              <a:rPr lang="en-US" sz="2000" b="1" dirty="0">
                <a:effectLst>
                  <a:outerShdw blurRad="38100" dist="38100" dir="2700000" algn="tl">
                    <a:srgbClr val="FFFFFF"/>
                  </a:outerShdw>
                </a:effectLst>
                <a:latin typeface="Arial"/>
              </a:rPr>
              <a:t> </a:t>
            </a:r>
            <a:r>
              <a:rPr lang="en-US" sz="2000" b="1" dirty="0" err="1">
                <a:effectLst>
                  <a:outerShdw blurRad="38100" dist="38100" dir="2700000" algn="tl">
                    <a:srgbClr val="FFFFFF"/>
                  </a:outerShdw>
                </a:effectLst>
                <a:latin typeface="Arial"/>
              </a:rPr>
              <a:t>đốt</a:t>
            </a:r>
            <a:r>
              <a:rPr lang="en-US" sz="2000" b="1" dirty="0">
                <a:effectLst>
                  <a:outerShdw blurRad="38100" dist="38100" dir="2700000" algn="tl">
                    <a:srgbClr val="FFFFFF"/>
                  </a:outerShdw>
                </a:effectLst>
                <a:latin typeface="Arial"/>
              </a:rPr>
              <a:t>.</a:t>
            </a:r>
          </a:p>
        </p:txBody>
      </p:sp>
      <p:sp>
        <p:nvSpPr>
          <p:cNvPr id="41990" name="Oval 6"/>
          <p:cNvSpPr>
            <a:spLocks noChangeArrowheads="1"/>
          </p:cNvSpPr>
          <p:nvPr/>
        </p:nvSpPr>
        <p:spPr bwMode="auto">
          <a:xfrm>
            <a:off x="4495800" y="2514600"/>
            <a:ext cx="533400" cy="533400"/>
          </a:xfrm>
          <a:prstGeom prst="ellipse">
            <a:avLst/>
          </a:prstGeom>
          <a:noFill/>
          <a:ln w="57150">
            <a:solidFill>
              <a:srgbClr val="FF0000"/>
            </a:solidFill>
            <a:prstDash val="sysDot"/>
            <a:round/>
            <a:headEnd/>
            <a:tailEnd/>
          </a:ln>
          <a:effectLst/>
        </p:spPr>
        <p:txBody>
          <a:bodyPr wrap="none" anchor="ctr"/>
          <a:lstStyle/>
          <a:p>
            <a:pPr>
              <a:defRPr/>
            </a:pPr>
            <a:endParaRPr lang="en-US" sz="2000">
              <a:latin typeface="Arial"/>
            </a:endParaRPr>
          </a:p>
        </p:txBody>
      </p:sp>
      <p:sp>
        <p:nvSpPr>
          <p:cNvPr id="41991" name="Oval 7"/>
          <p:cNvSpPr>
            <a:spLocks noChangeArrowheads="1"/>
          </p:cNvSpPr>
          <p:nvPr/>
        </p:nvSpPr>
        <p:spPr bwMode="auto">
          <a:xfrm>
            <a:off x="838200" y="3124200"/>
            <a:ext cx="533400" cy="533400"/>
          </a:xfrm>
          <a:prstGeom prst="ellipse">
            <a:avLst/>
          </a:prstGeom>
          <a:noFill/>
          <a:ln w="57150">
            <a:solidFill>
              <a:srgbClr val="FF0000"/>
            </a:solidFill>
            <a:prstDash val="sysDot"/>
            <a:round/>
            <a:headEnd/>
            <a:tailEnd/>
          </a:ln>
          <a:effectLst/>
        </p:spPr>
        <p:txBody>
          <a:bodyPr wrap="none" anchor="ctr"/>
          <a:lstStyle/>
          <a:p>
            <a:pPr>
              <a:defRPr/>
            </a:pPr>
            <a:endParaRPr lang="en-US" sz="2000">
              <a:latin typeface="Arial"/>
            </a:endParaRPr>
          </a:p>
        </p:txBody>
      </p:sp>
      <p:sp>
        <p:nvSpPr>
          <p:cNvPr id="41992" name="Oval 8"/>
          <p:cNvSpPr>
            <a:spLocks noChangeArrowheads="1"/>
          </p:cNvSpPr>
          <p:nvPr/>
        </p:nvSpPr>
        <p:spPr bwMode="auto">
          <a:xfrm>
            <a:off x="838200" y="3886200"/>
            <a:ext cx="533400" cy="533400"/>
          </a:xfrm>
          <a:prstGeom prst="ellipse">
            <a:avLst/>
          </a:prstGeom>
          <a:noFill/>
          <a:ln w="57150">
            <a:solidFill>
              <a:srgbClr val="FF0000"/>
            </a:solidFill>
            <a:prstDash val="sysDot"/>
            <a:round/>
            <a:headEnd/>
            <a:tailEnd/>
          </a:ln>
          <a:effectLst/>
        </p:spPr>
        <p:txBody>
          <a:bodyPr wrap="none" anchor="ctr"/>
          <a:lstStyle/>
          <a:p>
            <a:pPr>
              <a:defRPr/>
            </a:pPr>
            <a:endParaRPr lang="en-US" sz="2000">
              <a:latin typeface="Arial"/>
            </a:endParaRPr>
          </a:p>
        </p:txBody>
      </p:sp>
      <p:sp>
        <p:nvSpPr>
          <p:cNvPr id="41993" name="Oval 9"/>
          <p:cNvSpPr>
            <a:spLocks noChangeArrowheads="1"/>
          </p:cNvSpPr>
          <p:nvPr/>
        </p:nvSpPr>
        <p:spPr bwMode="auto">
          <a:xfrm>
            <a:off x="4495800" y="4572000"/>
            <a:ext cx="533400" cy="533400"/>
          </a:xfrm>
          <a:prstGeom prst="ellipse">
            <a:avLst/>
          </a:prstGeom>
          <a:noFill/>
          <a:ln w="57150">
            <a:solidFill>
              <a:srgbClr val="FF0000"/>
            </a:solidFill>
            <a:prstDash val="sysDot"/>
            <a:round/>
            <a:headEnd/>
            <a:tailEnd/>
          </a:ln>
          <a:effectLst/>
        </p:spPr>
        <p:txBody>
          <a:bodyPr wrap="none" anchor="ctr"/>
          <a:lstStyle/>
          <a:p>
            <a:pPr>
              <a:defRPr/>
            </a:pPr>
            <a:endParaRPr lang="en-US" sz="2000">
              <a:latin typeface="Arial"/>
            </a:endParaRPr>
          </a:p>
        </p:txBody>
      </p:sp>
      <p:sp>
        <p:nvSpPr>
          <p:cNvPr id="41994" name="Oval 10"/>
          <p:cNvSpPr>
            <a:spLocks noChangeArrowheads="1"/>
          </p:cNvSpPr>
          <p:nvPr/>
        </p:nvSpPr>
        <p:spPr bwMode="auto">
          <a:xfrm>
            <a:off x="4495800" y="5257800"/>
            <a:ext cx="533400" cy="533400"/>
          </a:xfrm>
          <a:prstGeom prst="ellipse">
            <a:avLst/>
          </a:prstGeom>
          <a:noFill/>
          <a:ln w="57150">
            <a:solidFill>
              <a:srgbClr val="FF0000"/>
            </a:solidFill>
            <a:prstDash val="sysDot"/>
            <a:round/>
            <a:headEnd/>
            <a:tailEnd/>
          </a:ln>
          <a:effectLst/>
        </p:spPr>
        <p:txBody>
          <a:bodyPr wrap="none" anchor="ctr"/>
          <a:lstStyle/>
          <a:p>
            <a:pPr>
              <a:defRPr/>
            </a:pPr>
            <a:endParaRPr lang="en-US" sz="2000">
              <a:latin typeface="Arial"/>
            </a:endParaRPr>
          </a:p>
        </p:txBody>
      </p:sp>
      <p:sp>
        <p:nvSpPr>
          <p:cNvPr id="41995" name="Text Box 11"/>
          <p:cNvSpPr txBox="1">
            <a:spLocks noChangeArrowheads="1"/>
          </p:cNvSpPr>
          <p:nvPr/>
        </p:nvSpPr>
        <p:spPr bwMode="auto">
          <a:xfrm>
            <a:off x="0" y="228600"/>
            <a:ext cx="9144000" cy="368300"/>
          </a:xfrm>
          <a:prstGeom prst="rect">
            <a:avLst/>
          </a:prstGeom>
          <a:noFill/>
          <a:ln w="9525">
            <a:noFill/>
            <a:miter lim="800000"/>
            <a:headEnd/>
            <a:tailEnd/>
          </a:ln>
          <a:effectLst/>
        </p:spPr>
        <p:txBody>
          <a:bodyPr>
            <a:spAutoFit/>
          </a:bodyPr>
          <a:lstStyle/>
          <a:p>
            <a:pPr>
              <a:lnSpc>
                <a:spcPct val="60000"/>
              </a:lnSpc>
              <a:spcBef>
                <a:spcPct val="50000"/>
              </a:spcBef>
              <a:defRPr/>
            </a:pPr>
            <a:r>
              <a:rPr lang="en-US" sz="2800" b="1">
                <a:solidFill>
                  <a:srgbClr val="FF3300"/>
                </a:solidFill>
                <a:effectLst>
                  <a:outerShdw blurRad="38100" dist="38100" dir="2700000" algn="tl">
                    <a:srgbClr val="000000"/>
                  </a:outerShdw>
                </a:effectLst>
                <a:latin typeface="Arial"/>
              </a:rPr>
              <a:t>Phòng bệnh sốt xuất huyết</a:t>
            </a:r>
          </a:p>
        </p:txBody>
      </p:sp>
      <p:sp>
        <p:nvSpPr>
          <p:cNvPr id="41996" name="Text Box 12"/>
          <p:cNvSpPr txBox="1">
            <a:spLocks noChangeArrowheads="1"/>
          </p:cNvSpPr>
          <p:nvPr/>
        </p:nvSpPr>
        <p:spPr bwMode="auto">
          <a:xfrm>
            <a:off x="0" y="685800"/>
            <a:ext cx="9144000" cy="830263"/>
          </a:xfrm>
          <a:prstGeom prst="rect">
            <a:avLst/>
          </a:prstGeom>
          <a:noFill/>
          <a:ln w="9525">
            <a:noFill/>
            <a:miter lim="800000"/>
            <a:headEnd/>
            <a:tailEnd/>
          </a:ln>
          <a:effectLst/>
        </p:spPr>
        <p:txBody>
          <a:bodyPr>
            <a:spAutoFit/>
          </a:bodyPr>
          <a:lstStyle/>
          <a:p>
            <a:pPr>
              <a:spcBef>
                <a:spcPct val="50000"/>
              </a:spcBef>
              <a:defRPr/>
            </a:pPr>
            <a:r>
              <a:rPr lang="en-US" b="1" u="sng">
                <a:solidFill>
                  <a:schemeClr val="accent2"/>
                </a:solidFill>
                <a:effectLst>
                  <a:outerShdw blurRad="38100" dist="38100" dir="2700000" algn="tl">
                    <a:srgbClr val="000000"/>
                  </a:outerShdw>
                </a:effectLst>
                <a:latin typeface="Arial"/>
              </a:rPr>
              <a:t>1/ Tác nhân, đường lây truyền và sự nguy hiểm của bệnh sốt xuất huyết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41989"/>
                                        </p:tgtEl>
                                        <p:attrNameLst>
                                          <p:attrName>style.visibility</p:attrName>
                                        </p:attrNameLst>
                                      </p:cBhvr>
                                      <p:to>
                                        <p:strVal val="visible"/>
                                      </p:to>
                                    </p:set>
                                    <p:anim calcmode="lin" valueType="num">
                                      <p:cBhvr>
                                        <p:cTn id="7" dur="500" fill="hold"/>
                                        <p:tgtEl>
                                          <p:spTgt spid="41989"/>
                                        </p:tgtEl>
                                        <p:attrNameLst>
                                          <p:attrName>ppt_w</p:attrName>
                                        </p:attrNameLst>
                                      </p:cBhvr>
                                      <p:tavLst>
                                        <p:tav tm="0">
                                          <p:val>
                                            <p:fltVal val="0"/>
                                          </p:val>
                                        </p:tav>
                                        <p:tav tm="100000">
                                          <p:val>
                                            <p:strVal val="#ppt_w"/>
                                          </p:val>
                                        </p:tav>
                                      </p:tavLst>
                                    </p:anim>
                                    <p:anim calcmode="lin" valueType="num">
                                      <p:cBhvr>
                                        <p:cTn id="8" dur="500" fill="hold"/>
                                        <p:tgtEl>
                                          <p:spTgt spid="41989"/>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5" presetClass="entr" presetSubtype="0" fill="hold" grpId="0" nodeType="clickEffect">
                                  <p:stCondLst>
                                    <p:cond delay="0"/>
                                  </p:stCondLst>
                                  <p:childTnLst>
                                    <p:set>
                                      <p:cBhvr>
                                        <p:cTn id="12" dur="1" fill="hold">
                                          <p:stCondLst>
                                            <p:cond delay="0"/>
                                          </p:stCondLst>
                                        </p:cTn>
                                        <p:tgtEl>
                                          <p:spTgt spid="41990"/>
                                        </p:tgtEl>
                                        <p:attrNameLst>
                                          <p:attrName>style.visibility</p:attrName>
                                        </p:attrNameLst>
                                      </p:cBhvr>
                                      <p:to>
                                        <p:strVal val="visible"/>
                                      </p:to>
                                    </p:set>
                                    <p:anim calcmode="lin" valueType="num">
                                      <p:cBhvr>
                                        <p:cTn id="13" dur="1000" fill="hold"/>
                                        <p:tgtEl>
                                          <p:spTgt spid="41990"/>
                                        </p:tgtEl>
                                        <p:attrNameLst>
                                          <p:attrName>ppt_w</p:attrName>
                                        </p:attrNameLst>
                                      </p:cBhvr>
                                      <p:tavLst>
                                        <p:tav tm="0">
                                          <p:val>
                                            <p:fltVal val="0"/>
                                          </p:val>
                                        </p:tav>
                                        <p:tav tm="100000">
                                          <p:val>
                                            <p:strVal val="#ppt_w"/>
                                          </p:val>
                                        </p:tav>
                                      </p:tavLst>
                                    </p:anim>
                                    <p:anim calcmode="lin" valueType="num">
                                      <p:cBhvr>
                                        <p:cTn id="14" dur="1000" fill="hold"/>
                                        <p:tgtEl>
                                          <p:spTgt spid="41990"/>
                                        </p:tgtEl>
                                        <p:attrNameLst>
                                          <p:attrName>ppt_h</p:attrName>
                                        </p:attrNameLst>
                                      </p:cBhvr>
                                      <p:tavLst>
                                        <p:tav tm="0">
                                          <p:val>
                                            <p:fltVal val="0"/>
                                          </p:val>
                                        </p:tav>
                                        <p:tav tm="100000">
                                          <p:val>
                                            <p:strVal val="#ppt_h"/>
                                          </p:val>
                                        </p:tav>
                                      </p:tavLst>
                                    </p:anim>
                                    <p:anim calcmode="lin" valueType="num">
                                      <p:cBhvr>
                                        <p:cTn id="15" dur="1000" fill="hold"/>
                                        <p:tgtEl>
                                          <p:spTgt spid="41990"/>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41990"/>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15" presetClass="entr" presetSubtype="0" fill="hold" grpId="0" nodeType="clickEffect">
                                  <p:stCondLst>
                                    <p:cond delay="0"/>
                                  </p:stCondLst>
                                  <p:childTnLst>
                                    <p:set>
                                      <p:cBhvr>
                                        <p:cTn id="20" dur="1" fill="hold">
                                          <p:stCondLst>
                                            <p:cond delay="0"/>
                                          </p:stCondLst>
                                        </p:cTn>
                                        <p:tgtEl>
                                          <p:spTgt spid="41991"/>
                                        </p:tgtEl>
                                        <p:attrNameLst>
                                          <p:attrName>style.visibility</p:attrName>
                                        </p:attrNameLst>
                                      </p:cBhvr>
                                      <p:to>
                                        <p:strVal val="visible"/>
                                      </p:to>
                                    </p:set>
                                    <p:anim calcmode="lin" valueType="num">
                                      <p:cBhvr>
                                        <p:cTn id="21" dur="1000" fill="hold"/>
                                        <p:tgtEl>
                                          <p:spTgt spid="41991"/>
                                        </p:tgtEl>
                                        <p:attrNameLst>
                                          <p:attrName>ppt_w</p:attrName>
                                        </p:attrNameLst>
                                      </p:cBhvr>
                                      <p:tavLst>
                                        <p:tav tm="0">
                                          <p:val>
                                            <p:fltVal val="0"/>
                                          </p:val>
                                        </p:tav>
                                        <p:tav tm="100000">
                                          <p:val>
                                            <p:strVal val="#ppt_w"/>
                                          </p:val>
                                        </p:tav>
                                      </p:tavLst>
                                    </p:anim>
                                    <p:anim calcmode="lin" valueType="num">
                                      <p:cBhvr>
                                        <p:cTn id="22" dur="1000" fill="hold"/>
                                        <p:tgtEl>
                                          <p:spTgt spid="41991"/>
                                        </p:tgtEl>
                                        <p:attrNameLst>
                                          <p:attrName>ppt_h</p:attrName>
                                        </p:attrNameLst>
                                      </p:cBhvr>
                                      <p:tavLst>
                                        <p:tav tm="0">
                                          <p:val>
                                            <p:fltVal val="0"/>
                                          </p:val>
                                        </p:tav>
                                        <p:tav tm="100000">
                                          <p:val>
                                            <p:strVal val="#ppt_h"/>
                                          </p:val>
                                        </p:tav>
                                      </p:tavLst>
                                    </p:anim>
                                    <p:anim calcmode="lin" valueType="num">
                                      <p:cBhvr>
                                        <p:cTn id="23" dur="1000" fill="hold"/>
                                        <p:tgtEl>
                                          <p:spTgt spid="41991"/>
                                        </p:tgtEl>
                                        <p:attrNameLst>
                                          <p:attrName>ppt_x</p:attrName>
                                        </p:attrNameLst>
                                      </p:cBhvr>
                                      <p:tavLst>
                                        <p:tav tm="0" fmla="#ppt_x+(cos(-2*pi*(1-$))*-#ppt_x-sin(-2*pi*(1-$))*(1-#ppt_y))*(1-$)">
                                          <p:val>
                                            <p:fltVal val="0"/>
                                          </p:val>
                                        </p:tav>
                                        <p:tav tm="100000">
                                          <p:val>
                                            <p:fltVal val="1"/>
                                          </p:val>
                                        </p:tav>
                                      </p:tavLst>
                                    </p:anim>
                                    <p:anim calcmode="lin" valueType="num">
                                      <p:cBhvr>
                                        <p:cTn id="24" dur="1000" fill="hold"/>
                                        <p:tgtEl>
                                          <p:spTgt spid="41991"/>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15" presetClass="entr" presetSubtype="0" fill="hold" grpId="0" nodeType="clickEffect">
                                  <p:stCondLst>
                                    <p:cond delay="0"/>
                                  </p:stCondLst>
                                  <p:childTnLst>
                                    <p:set>
                                      <p:cBhvr>
                                        <p:cTn id="28" dur="1" fill="hold">
                                          <p:stCondLst>
                                            <p:cond delay="0"/>
                                          </p:stCondLst>
                                        </p:cTn>
                                        <p:tgtEl>
                                          <p:spTgt spid="41992"/>
                                        </p:tgtEl>
                                        <p:attrNameLst>
                                          <p:attrName>style.visibility</p:attrName>
                                        </p:attrNameLst>
                                      </p:cBhvr>
                                      <p:to>
                                        <p:strVal val="visible"/>
                                      </p:to>
                                    </p:set>
                                    <p:anim calcmode="lin" valueType="num">
                                      <p:cBhvr>
                                        <p:cTn id="29" dur="1000" fill="hold"/>
                                        <p:tgtEl>
                                          <p:spTgt spid="41992"/>
                                        </p:tgtEl>
                                        <p:attrNameLst>
                                          <p:attrName>ppt_w</p:attrName>
                                        </p:attrNameLst>
                                      </p:cBhvr>
                                      <p:tavLst>
                                        <p:tav tm="0">
                                          <p:val>
                                            <p:fltVal val="0"/>
                                          </p:val>
                                        </p:tav>
                                        <p:tav tm="100000">
                                          <p:val>
                                            <p:strVal val="#ppt_w"/>
                                          </p:val>
                                        </p:tav>
                                      </p:tavLst>
                                    </p:anim>
                                    <p:anim calcmode="lin" valueType="num">
                                      <p:cBhvr>
                                        <p:cTn id="30" dur="1000" fill="hold"/>
                                        <p:tgtEl>
                                          <p:spTgt spid="41992"/>
                                        </p:tgtEl>
                                        <p:attrNameLst>
                                          <p:attrName>ppt_h</p:attrName>
                                        </p:attrNameLst>
                                      </p:cBhvr>
                                      <p:tavLst>
                                        <p:tav tm="0">
                                          <p:val>
                                            <p:fltVal val="0"/>
                                          </p:val>
                                        </p:tav>
                                        <p:tav tm="100000">
                                          <p:val>
                                            <p:strVal val="#ppt_h"/>
                                          </p:val>
                                        </p:tav>
                                      </p:tavLst>
                                    </p:anim>
                                    <p:anim calcmode="lin" valueType="num">
                                      <p:cBhvr>
                                        <p:cTn id="31" dur="1000" fill="hold"/>
                                        <p:tgtEl>
                                          <p:spTgt spid="41992"/>
                                        </p:tgtEl>
                                        <p:attrNameLst>
                                          <p:attrName>ppt_x</p:attrName>
                                        </p:attrNameLst>
                                      </p:cBhvr>
                                      <p:tavLst>
                                        <p:tav tm="0" fmla="#ppt_x+(cos(-2*pi*(1-$))*-#ppt_x-sin(-2*pi*(1-$))*(1-#ppt_y))*(1-$)">
                                          <p:val>
                                            <p:fltVal val="0"/>
                                          </p:val>
                                        </p:tav>
                                        <p:tav tm="100000">
                                          <p:val>
                                            <p:fltVal val="1"/>
                                          </p:val>
                                        </p:tav>
                                      </p:tavLst>
                                    </p:anim>
                                    <p:anim calcmode="lin" valueType="num">
                                      <p:cBhvr>
                                        <p:cTn id="32" dur="1000" fill="hold"/>
                                        <p:tgtEl>
                                          <p:spTgt spid="4199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15" presetClass="entr" presetSubtype="0" fill="hold" grpId="0" nodeType="clickEffect">
                                  <p:stCondLst>
                                    <p:cond delay="0"/>
                                  </p:stCondLst>
                                  <p:childTnLst>
                                    <p:set>
                                      <p:cBhvr>
                                        <p:cTn id="36" dur="1" fill="hold">
                                          <p:stCondLst>
                                            <p:cond delay="0"/>
                                          </p:stCondLst>
                                        </p:cTn>
                                        <p:tgtEl>
                                          <p:spTgt spid="41993"/>
                                        </p:tgtEl>
                                        <p:attrNameLst>
                                          <p:attrName>style.visibility</p:attrName>
                                        </p:attrNameLst>
                                      </p:cBhvr>
                                      <p:to>
                                        <p:strVal val="visible"/>
                                      </p:to>
                                    </p:set>
                                    <p:anim calcmode="lin" valueType="num">
                                      <p:cBhvr>
                                        <p:cTn id="37" dur="1000" fill="hold"/>
                                        <p:tgtEl>
                                          <p:spTgt spid="41993"/>
                                        </p:tgtEl>
                                        <p:attrNameLst>
                                          <p:attrName>ppt_w</p:attrName>
                                        </p:attrNameLst>
                                      </p:cBhvr>
                                      <p:tavLst>
                                        <p:tav tm="0">
                                          <p:val>
                                            <p:fltVal val="0"/>
                                          </p:val>
                                        </p:tav>
                                        <p:tav tm="100000">
                                          <p:val>
                                            <p:strVal val="#ppt_w"/>
                                          </p:val>
                                        </p:tav>
                                      </p:tavLst>
                                    </p:anim>
                                    <p:anim calcmode="lin" valueType="num">
                                      <p:cBhvr>
                                        <p:cTn id="38" dur="1000" fill="hold"/>
                                        <p:tgtEl>
                                          <p:spTgt spid="41993"/>
                                        </p:tgtEl>
                                        <p:attrNameLst>
                                          <p:attrName>ppt_h</p:attrName>
                                        </p:attrNameLst>
                                      </p:cBhvr>
                                      <p:tavLst>
                                        <p:tav tm="0">
                                          <p:val>
                                            <p:fltVal val="0"/>
                                          </p:val>
                                        </p:tav>
                                        <p:tav tm="100000">
                                          <p:val>
                                            <p:strVal val="#ppt_h"/>
                                          </p:val>
                                        </p:tav>
                                      </p:tavLst>
                                    </p:anim>
                                    <p:anim calcmode="lin" valueType="num">
                                      <p:cBhvr>
                                        <p:cTn id="39" dur="1000" fill="hold"/>
                                        <p:tgtEl>
                                          <p:spTgt spid="41993"/>
                                        </p:tgtEl>
                                        <p:attrNameLst>
                                          <p:attrName>ppt_x</p:attrName>
                                        </p:attrNameLst>
                                      </p:cBhvr>
                                      <p:tavLst>
                                        <p:tav tm="0" fmla="#ppt_x+(cos(-2*pi*(1-$))*-#ppt_x-sin(-2*pi*(1-$))*(1-#ppt_y))*(1-$)">
                                          <p:val>
                                            <p:fltVal val="0"/>
                                          </p:val>
                                        </p:tav>
                                        <p:tav tm="100000">
                                          <p:val>
                                            <p:fltVal val="1"/>
                                          </p:val>
                                        </p:tav>
                                      </p:tavLst>
                                    </p:anim>
                                    <p:anim calcmode="lin" valueType="num">
                                      <p:cBhvr>
                                        <p:cTn id="40" dur="1000" fill="hold"/>
                                        <p:tgtEl>
                                          <p:spTgt spid="41993"/>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15" presetClass="entr" presetSubtype="0" fill="hold" grpId="0" nodeType="clickEffect">
                                  <p:stCondLst>
                                    <p:cond delay="0"/>
                                  </p:stCondLst>
                                  <p:childTnLst>
                                    <p:set>
                                      <p:cBhvr>
                                        <p:cTn id="44" dur="1" fill="hold">
                                          <p:stCondLst>
                                            <p:cond delay="0"/>
                                          </p:stCondLst>
                                        </p:cTn>
                                        <p:tgtEl>
                                          <p:spTgt spid="41994"/>
                                        </p:tgtEl>
                                        <p:attrNameLst>
                                          <p:attrName>style.visibility</p:attrName>
                                        </p:attrNameLst>
                                      </p:cBhvr>
                                      <p:to>
                                        <p:strVal val="visible"/>
                                      </p:to>
                                    </p:set>
                                    <p:anim calcmode="lin" valueType="num">
                                      <p:cBhvr>
                                        <p:cTn id="45" dur="1000" fill="hold"/>
                                        <p:tgtEl>
                                          <p:spTgt spid="41994"/>
                                        </p:tgtEl>
                                        <p:attrNameLst>
                                          <p:attrName>ppt_w</p:attrName>
                                        </p:attrNameLst>
                                      </p:cBhvr>
                                      <p:tavLst>
                                        <p:tav tm="0">
                                          <p:val>
                                            <p:fltVal val="0"/>
                                          </p:val>
                                        </p:tav>
                                        <p:tav tm="100000">
                                          <p:val>
                                            <p:strVal val="#ppt_w"/>
                                          </p:val>
                                        </p:tav>
                                      </p:tavLst>
                                    </p:anim>
                                    <p:anim calcmode="lin" valueType="num">
                                      <p:cBhvr>
                                        <p:cTn id="46" dur="1000" fill="hold"/>
                                        <p:tgtEl>
                                          <p:spTgt spid="41994"/>
                                        </p:tgtEl>
                                        <p:attrNameLst>
                                          <p:attrName>ppt_h</p:attrName>
                                        </p:attrNameLst>
                                      </p:cBhvr>
                                      <p:tavLst>
                                        <p:tav tm="0">
                                          <p:val>
                                            <p:fltVal val="0"/>
                                          </p:val>
                                        </p:tav>
                                        <p:tav tm="100000">
                                          <p:val>
                                            <p:strVal val="#ppt_h"/>
                                          </p:val>
                                        </p:tav>
                                      </p:tavLst>
                                    </p:anim>
                                    <p:anim calcmode="lin" valueType="num">
                                      <p:cBhvr>
                                        <p:cTn id="47" dur="1000" fill="hold"/>
                                        <p:tgtEl>
                                          <p:spTgt spid="41994"/>
                                        </p:tgtEl>
                                        <p:attrNameLst>
                                          <p:attrName>ppt_x</p:attrName>
                                        </p:attrNameLst>
                                      </p:cBhvr>
                                      <p:tavLst>
                                        <p:tav tm="0" fmla="#ppt_x+(cos(-2*pi*(1-$))*-#ppt_x-sin(-2*pi*(1-$))*(1-#ppt_y))*(1-$)">
                                          <p:val>
                                            <p:fltVal val="0"/>
                                          </p:val>
                                        </p:tav>
                                        <p:tav tm="100000">
                                          <p:val>
                                            <p:fltVal val="1"/>
                                          </p:val>
                                        </p:tav>
                                      </p:tavLst>
                                    </p:anim>
                                    <p:anim calcmode="lin" valueType="num">
                                      <p:cBhvr>
                                        <p:cTn id="48" dur="1000" fill="hold"/>
                                        <p:tgtEl>
                                          <p:spTgt spid="41994"/>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9" grpId="0" autoUpdateAnimBg="0"/>
      <p:bldP spid="41990" grpId="0" animBg="1"/>
      <p:bldP spid="41991" grpId="0" animBg="1"/>
      <p:bldP spid="41992" grpId="0" animBg="1"/>
      <p:bldP spid="41993" grpId="0" animBg="1"/>
      <p:bldP spid="4199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Text Box 4"/>
          <p:cNvSpPr txBox="1">
            <a:spLocks noChangeArrowheads="1"/>
          </p:cNvSpPr>
          <p:nvPr/>
        </p:nvSpPr>
        <p:spPr bwMode="auto">
          <a:xfrm>
            <a:off x="0" y="2514600"/>
            <a:ext cx="9144000" cy="457200"/>
          </a:xfrm>
          <a:prstGeom prst="rect">
            <a:avLst/>
          </a:prstGeom>
          <a:noFill/>
          <a:ln w="9525">
            <a:noFill/>
            <a:miter lim="800000"/>
            <a:headEnd/>
            <a:tailEnd/>
          </a:ln>
          <a:effectLst/>
        </p:spPr>
        <p:txBody>
          <a:bodyPr>
            <a:spAutoFit/>
          </a:bodyPr>
          <a:lstStyle/>
          <a:p>
            <a:pPr>
              <a:spcBef>
                <a:spcPct val="50000"/>
              </a:spcBef>
              <a:defRPr/>
            </a:pPr>
            <a:endParaRPr lang="en-US">
              <a:effectLst>
                <a:outerShdw blurRad="38100" dist="38100" dir="2700000" algn="tl">
                  <a:srgbClr val="FFFFFF"/>
                </a:outerShdw>
              </a:effectLst>
              <a:latin typeface="Arial"/>
            </a:endParaRPr>
          </a:p>
        </p:txBody>
      </p:sp>
      <p:pic>
        <p:nvPicPr>
          <p:cNvPr id="43019" name="Picture 11" descr="images[2]"/>
          <p:cNvPicPr>
            <a:picLocks noChangeAspect="1" noChangeArrowheads="1"/>
          </p:cNvPicPr>
          <p:nvPr/>
        </p:nvPicPr>
        <p:blipFill>
          <a:blip r:embed="rId2"/>
          <a:srcRect/>
          <a:stretch>
            <a:fillRect/>
          </a:stretch>
        </p:blipFill>
        <p:spPr bwMode="auto">
          <a:xfrm>
            <a:off x="1295400" y="2351088"/>
            <a:ext cx="6324600" cy="3976687"/>
          </a:xfrm>
          <a:prstGeom prst="rect">
            <a:avLst/>
          </a:prstGeom>
          <a:noFill/>
          <a:ln w="9525">
            <a:noFill/>
            <a:miter lim="800000"/>
            <a:headEnd/>
            <a:tailEnd/>
          </a:ln>
        </p:spPr>
      </p:pic>
      <p:sp>
        <p:nvSpPr>
          <p:cNvPr id="43020" name="Text Box 12"/>
          <p:cNvSpPr txBox="1">
            <a:spLocks noChangeArrowheads="1"/>
          </p:cNvSpPr>
          <p:nvPr/>
        </p:nvSpPr>
        <p:spPr bwMode="auto">
          <a:xfrm>
            <a:off x="2743200" y="6273800"/>
            <a:ext cx="3200400" cy="519113"/>
          </a:xfrm>
          <a:prstGeom prst="rect">
            <a:avLst/>
          </a:prstGeom>
          <a:noFill/>
          <a:ln w="9525">
            <a:noFill/>
            <a:miter lim="800000"/>
            <a:headEnd/>
            <a:tailEnd/>
          </a:ln>
          <a:effectLst/>
        </p:spPr>
        <p:txBody>
          <a:bodyPr>
            <a:spAutoFit/>
          </a:bodyPr>
          <a:lstStyle/>
          <a:p>
            <a:pPr>
              <a:spcBef>
                <a:spcPct val="50000"/>
              </a:spcBef>
              <a:defRPr/>
            </a:pPr>
            <a:r>
              <a:rPr lang="en-US" sz="2800" b="1">
                <a:effectLst>
                  <a:outerShdw blurRad="38100" dist="38100" dir="2700000" algn="tl">
                    <a:srgbClr val="FFFFFF"/>
                  </a:outerShdw>
                </a:effectLst>
                <a:latin typeface="Arial"/>
              </a:rPr>
              <a:t>Muỗi vằn</a:t>
            </a:r>
          </a:p>
        </p:txBody>
      </p:sp>
      <p:sp>
        <p:nvSpPr>
          <p:cNvPr id="43022" name="Text Box 14"/>
          <p:cNvSpPr txBox="1">
            <a:spLocks noChangeArrowheads="1"/>
          </p:cNvSpPr>
          <p:nvPr/>
        </p:nvSpPr>
        <p:spPr bwMode="auto">
          <a:xfrm>
            <a:off x="0" y="228600"/>
            <a:ext cx="9144000" cy="384175"/>
          </a:xfrm>
          <a:prstGeom prst="rect">
            <a:avLst/>
          </a:prstGeom>
          <a:noFill/>
          <a:ln w="9525">
            <a:noFill/>
            <a:miter lim="800000"/>
            <a:headEnd/>
            <a:tailEnd/>
          </a:ln>
          <a:effectLst/>
        </p:spPr>
        <p:txBody>
          <a:bodyPr>
            <a:spAutoFit/>
          </a:bodyPr>
          <a:lstStyle/>
          <a:p>
            <a:pPr>
              <a:lnSpc>
                <a:spcPct val="60000"/>
              </a:lnSpc>
              <a:spcBef>
                <a:spcPct val="50000"/>
              </a:spcBef>
              <a:defRPr/>
            </a:pPr>
            <a:r>
              <a:rPr lang="en-US" sz="3200" b="1">
                <a:solidFill>
                  <a:srgbClr val="FF3300"/>
                </a:solidFill>
                <a:effectLst>
                  <a:outerShdw blurRad="38100" dist="38100" dir="2700000" algn="tl">
                    <a:srgbClr val="000000"/>
                  </a:outerShdw>
                </a:effectLst>
                <a:latin typeface="Arial"/>
              </a:rPr>
              <a:t>Phòng bệnh sốt xuất huyết</a:t>
            </a:r>
          </a:p>
        </p:txBody>
      </p:sp>
      <p:sp>
        <p:nvSpPr>
          <p:cNvPr id="43023" name="Text Box 15"/>
          <p:cNvSpPr txBox="1">
            <a:spLocks noChangeArrowheads="1"/>
          </p:cNvSpPr>
          <p:nvPr/>
        </p:nvSpPr>
        <p:spPr bwMode="auto">
          <a:xfrm>
            <a:off x="0" y="685800"/>
            <a:ext cx="9144000" cy="946150"/>
          </a:xfrm>
          <a:prstGeom prst="rect">
            <a:avLst/>
          </a:prstGeom>
          <a:noFill/>
          <a:ln w="9525">
            <a:noFill/>
            <a:miter lim="800000"/>
            <a:headEnd/>
            <a:tailEnd/>
          </a:ln>
          <a:effectLst/>
        </p:spPr>
        <p:txBody>
          <a:bodyPr>
            <a:spAutoFit/>
          </a:bodyPr>
          <a:lstStyle/>
          <a:p>
            <a:pPr>
              <a:spcBef>
                <a:spcPct val="50000"/>
              </a:spcBef>
              <a:defRPr/>
            </a:pPr>
            <a:r>
              <a:rPr lang="en-US" sz="2800" b="1" u="sng">
                <a:solidFill>
                  <a:schemeClr val="accent2"/>
                </a:solidFill>
                <a:effectLst>
                  <a:outerShdw blurRad="38100" dist="38100" dir="2700000" algn="tl">
                    <a:srgbClr val="000000"/>
                  </a:outerShdw>
                </a:effectLst>
                <a:latin typeface="Arial"/>
              </a:rPr>
              <a:t>1/ Tác nhân, đường lây truyền và sự nguy hiểm của bệnh sốt xuất huyết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nodeType="afterEffect">
                                  <p:stCondLst>
                                    <p:cond delay="0"/>
                                  </p:stCondLst>
                                  <p:childTnLst>
                                    <p:set>
                                      <p:cBhvr>
                                        <p:cTn id="6" dur="1" fill="hold">
                                          <p:stCondLst>
                                            <p:cond delay="0"/>
                                          </p:stCondLst>
                                        </p:cTn>
                                        <p:tgtEl>
                                          <p:spTgt spid="43019"/>
                                        </p:tgtEl>
                                        <p:attrNameLst>
                                          <p:attrName>style.visibility</p:attrName>
                                        </p:attrNameLst>
                                      </p:cBhvr>
                                      <p:to>
                                        <p:strVal val="visible"/>
                                      </p:to>
                                    </p:set>
                                    <p:anim calcmode="lin" valueType="num">
                                      <p:cBhvr>
                                        <p:cTn id="7" dur="500" fill="hold"/>
                                        <p:tgtEl>
                                          <p:spTgt spid="43019"/>
                                        </p:tgtEl>
                                        <p:attrNameLst>
                                          <p:attrName>ppt_w</p:attrName>
                                        </p:attrNameLst>
                                      </p:cBhvr>
                                      <p:tavLst>
                                        <p:tav tm="0">
                                          <p:val>
                                            <p:fltVal val="0"/>
                                          </p:val>
                                        </p:tav>
                                        <p:tav tm="100000">
                                          <p:val>
                                            <p:strVal val="#ppt_w"/>
                                          </p:val>
                                        </p:tav>
                                      </p:tavLst>
                                    </p:anim>
                                    <p:anim calcmode="lin" valueType="num">
                                      <p:cBhvr>
                                        <p:cTn id="8" dur="500" fill="hold"/>
                                        <p:tgtEl>
                                          <p:spTgt spid="43019"/>
                                        </p:tgtEl>
                                        <p:attrNameLst>
                                          <p:attrName>ppt_h</p:attrName>
                                        </p:attrNameLst>
                                      </p:cBhvr>
                                      <p:tavLst>
                                        <p:tav tm="0">
                                          <p:val>
                                            <p:fltVal val="0"/>
                                          </p:val>
                                        </p:tav>
                                        <p:tav tm="100000">
                                          <p:val>
                                            <p:strVal val="#ppt_h"/>
                                          </p:val>
                                        </p:tav>
                                      </p:tavLst>
                                    </p:anim>
                                  </p:childTnLst>
                                </p:cTn>
                              </p:par>
                            </p:childTnLst>
                          </p:cTn>
                        </p:par>
                        <p:par>
                          <p:cTn id="9" fill="hold" nodeType="afterGroup">
                            <p:stCondLst>
                              <p:cond delay="500"/>
                            </p:stCondLst>
                            <p:childTnLst>
                              <p:par>
                                <p:cTn id="10" presetID="4" presetClass="entr" presetSubtype="16" fill="hold" grpId="0" nodeType="afterEffect">
                                  <p:stCondLst>
                                    <p:cond delay="0"/>
                                  </p:stCondLst>
                                  <p:childTnLst>
                                    <p:set>
                                      <p:cBhvr>
                                        <p:cTn id="11" dur="1" fill="hold">
                                          <p:stCondLst>
                                            <p:cond delay="0"/>
                                          </p:stCondLst>
                                        </p:cTn>
                                        <p:tgtEl>
                                          <p:spTgt spid="43020"/>
                                        </p:tgtEl>
                                        <p:attrNameLst>
                                          <p:attrName>style.visibility</p:attrName>
                                        </p:attrNameLst>
                                      </p:cBhvr>
                                      <p:to>
                                        <p:strVal val="visible"/>
                                      </p:to>
                                    </p:set>
                                    <p:animEffect transition="in" filter="box(in)">
                                      <p:cBhvr>
                                        <p:cTn id="12" dur="500"/>
                                        <p:tgtEl>
                                          <p:spTgt spid="430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20"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48" name="Text Box 84"/>
          <p:cNvSpPr txBox="1">
            <a:spLocks noChangeArrowheads="1"/>
          </p:cNvSpPr>
          <p:nvPr/>
        </p:nvSpPr>
        <p:spPr bwMode="auto">
          <a:xfrm>
            <a:off x="0" y="1905000"/>
            <a:ext cx="9144000" cy="1570038"/>
          </a:xfrm>
          <a:prstGeom prst="rect">
            <a:avLst/>
          </a:prstGeom>
          <a:noFill/>
          <a:ln w="9525">
            <a:noFill/>
            <a:miter lim="800000"/>
            <a:headEnd/>
            <a:tailEnd/>
          </a:ln>
          <a:effectLst/>
        </p:spPr>
        <p:txBody>
          <a:bodyPr>
            <a:spAutoFit/>
          </a:bodyPr>
          <a:lstStyle/>
          <a:p>
            <a:pPr algn="l">
              <a:spcBef>
                <a:spcPct val="50000"/>
              </a:spcBef>
              <a:defRPr/>
            </a:pPr>
            <a:r>
              <a:rPr lang="en-US" sz="2000" b="1">
                <a:effectLst>
                  <a:outerShdw blurRad="38100" dist="38100" dir="2700000" algn="tl">
                    <a:srgbClr val="FFFFFF"/>
                  </a:outerShdw>
                </a:effectLst>
                <a:latin typeface="Arial"/>
              </a:rPr>
              <a:t>     	</a:t>
            </a:r>
            <a:r>
              <a:rPr lang="en-US" b="1">
                <a:solidFill>
                  <a:srgbClr val="663300"/>
                </a:solidFill>
                <a:effectLst>
                  <a:outerShdw blurRad="38100" dist="38100" dir="2700000" algn="tl">
                    <a:srgbClr val="000000"/>
                  </a:outerShdw>
                </a:effectLst>
                <a:latin typeface="Arial"/>
              </a:rPr>
              <a:t>- </a:t>
            </a:r>
            <a:r>
              <a:rPr lang="en-US" b="1">
                <a:solidFill>
                  <a:srgbClr val="663300"/>
                </a:solidFill>
                <a:effectLst>
                  <a:outerShdw blurRad="38100" dist="38100" dir="2700000" algn="tl">
                    <a:srgbClr val="000000"/>
                  </a:outerShdw>
                </a:effectLst>
                <a:latin typeface="Times New Roman" pitchFamily="18" charset="0"/>
              </a:rPr>
              <a:t>Sốt xuất huyết là bệnh truyền nhiễm do một loại vi-rút gây ra. Muỗi vằn là động vật trung gian truyền bệnh. Hiện nay chưa có thuốc đặc trị để chữa bệnh này. Khi bị bệnh phải đến cơ sở y tế gần nhất để theo dõi, ngừa sốt cao và biến chứng.</a:t>
            </a:r>
          </a:p>
        </p:txBody>
      </p:sp>
      <p:sp>
        <p:nvSpPr>
          <p:cNvPr id="11349" name="Text Box 85"/>
          <p:cNvSpPr txBox="1">
            <a:spLocks noChangeArrowheads="1"/>
          </p:cNvSpPr>
          <p:nvPr/>
        </p:nvSpPr>
        <p:spPr bwMode="auto">
          <a:xfrm>
            <a:off x="0" y="228600"/>
            <a:ext cx="9144000" cy="368300"/>
          </a:xfrm>
          <a:prstGeom prst="rect">
            <a:avLst/>
          </a:prstGeom>
          <a:noFill/>
          <a:ln w="9525">
            <a:noFill/>
            <a:miter lim="800000"/>
            <a:headEnd/>
            <a:tailEnd/>
          </a:ln>
          <a:effectLst/>
        </p:spPr>
        <p:txBody>
          <a:bodyPr>
            <a:spAutoFit/>
          </a:bodyPr>
          <a:lstStyle/>
          <a:p>
            <a:pPr>
              <a:lnSpc>
                <a:spcPct val="60000"/>
              </a:lnSpc>
              <a:spcBef>
                <a:spcPct val="50000"/>
              </a:spcBef>
              <a:defRPr/>
            </a:pPr>
            <a:r>
              <a:rPr lang="en-US" sz="2800" b="1">
                <a:solidFill>
                  <a:srgbClr val="FF3300"/>
                </a:solidFill>
                <a:effectLst>
                  <a:outerShdw blurRad="38100" dist="38100" dir="2700000" algn="tl">
                    <a:srgbClr val="000000"/>
                  </a:outerShdw>
                </a:effectLst>
                <a:latin typeface="Arial"/>
              </a:rPr>
              <a:t>Phòng bệnh sốt xuất huyết</a:t>
            </a:r>
          </a:p>
        </p:txBody>
      </p:sp>
      <p:sp>
        <p:nvSpPr>
          <p:cNvPr id="11350" name="Text Box 86"/>
          <p:cNvSpPr txBox="1">
            <a:spLocks noChangeArrowheads="1"/>
          </p:cNvSpPr>
          <p:nvPr/>
        </p:nvSpPr>
        <p:spPr bwMode="auto">
          <a:xfrm>
            <a:off x="0" y="685800"/>
            <a:ext cx="9144000" cy="830263"/>
          </a:xfrm>
          <a:prstGeom prst="rect">
            <a:avLst/>
          </a:prstGeom>
          <a:noFill/>
          <a:ln w="9525">
            <a:noFill/>
            <a:miter lim="800000"/>
            <a:headEnd/>
            <a:tailEnd/>
          </a:ln>
          <a:effectLst/>
        </p:spPr>
        <p:txBody>
          <a:bodyPr>
            <a:spAutoFit/>
          </a:bodyPr>
          <a:lstStyle/>
          <a:p>
            <a:pPr>
              <a:spcBef>
                <a:spcPct val="50000"/>
              </a:spcBef>
              <a:defRPr/>
            </a:pPr>
            <a:r>
              <a:rPr lang="en-US" b="1" u="sng">
                <a:solidFill>
                  <a:schemeClr val="accent2"/>
                </a:solidFill>
                <a:effectLst>
                  <a:outerShdw blurRad="38100" dist="38100" dir="2700000" algn="tl">
                    <a:srgbClr val="000000"/>
                  </a:outerShdw>
                </a:effectLst>
                <a:latin typeface="Arial"/>
              </a:rPr>
              <a:t>1/ Tác nhân, đường lây truyền và sự nguy hiểm của bệnh sốt xuất huyết</a:t>
            </a:r>
          </a:p>
        </p:txBody>
      </p:sp>
      <p:sp>
        <p:nvSpPr>
          <p:cNvPr id="11351" name="Text Box 87"/>
          <p:cNvSpPr txBox="1">
            <a:spLocks noChangeArrowheads="1"/>
          </p:cNvSpPr>
          <p:nvPr/>
        </p:nvSpPr>
        <p:spPr bwMode="auto">
          <a:xfrm>
            <a:off x="0" y="4419600"/>
            <a:ext cx="9144000" cy="1200150"/>
          </a:xfrm>
          <a:prstGeom prst="rect">
            <a:avLst/>
          </a:prstGeom>
          <a:noFill/>
          <a:ln w="9525">
            <a:noFill/>
            <a:miter lim="800000"/>
            <a:headEnd/>
            <a:tailEnd/>
          </a:ln>
          <a:effectLst/>
        </p:spPr>
        <p:txBody>
          <a:bodyPr>
            <a:spAutoFit/>
          </a:bodyPr>
          <a:lstStyle/>
          <a:p>
            <a:pPr algn="l">
              <a:spcBef>
                <a:spcPct val="50000"/>
              </a:spcBef>
              <a:defRPr/>
            </a:pPr>
            <a:r>
              <a:rPr lang="en-US" sz="2000" b="1">
                <a:effectLst>
                  <a:outerShdw blurRad="38100" dist="38100" dir="2700000" algn="tl">
                    <a:srgbClr val="FFFFFF"/>
                  </a:outerShdw>
                </a:effectLst>
                <a:latin typeface="Arial"/>
              </a:rPr>
              <a:t> 	</a:t>
            </a:r>
            <a:r>
              <a:rPr lang="en-US" b="1">
                <a:solidFill>
                  <a:srgbClr val="0000FF"/>
                </a:solidFill>
                <a:effectLst>
                  <a:outerShdw blurRad="38100" dist="38100" dir="2700000" algn="tl">
                    <a:srgbClr val="000000"/>
                  </a:outerShdw>
                </a:effectLst>
                <a:latin typeface="Times New Roman" pitchFamily="18" charset="0"/>
              </a:rPr>
              <a:t>- Sốt xuất huyết là một trong những bệnh nguy hiểm đối với trẻ em. Bệnh có diễn biến ngắn, trường hợp nặng (bị xuất huyết bên trong cơ thể) có thể gây chết người trong vòng 3 đến 5 ngày.</a:t>
            </a:r>
            <a:endParaRPr lang="en-US" sz="2000">
              <a:solidFill>
                <a:srgbClr val="0000FF"/>
              </a:solidFill>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iterate type="lt">
                                    <p:tmAbs val="75"/>
                                  </p:iterate>
                                  <p:childTnLst>
                                    <p:set>
                                      <p:cBhvr>
                                        <p:cTn id="6" dur="1" fill="hold">
                                          <p:stCondLst>
                                            <p:cond delay="74"/>
                                          </p:stCondLst>
                                        </p:cTn>
                                        <p:tgtEl>
                                          <p:spTgt spid="1134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4" fill="hold" grpId="0" nodeType="clickEffect">
                                  <p:stCondLst>
                                    <p:cond delay="0"/>
                                  </p:stCondLst>
                                  <p:iterate type="lt">
                                    <p:tmPct val="100000"/>
                                  </p:iterate>
                                  <p:childTnLst>
                                    <p:set>
                                      <p:cBhvr>
                                        <p:cTn id="10" dur="1" fill="hold">
                                          <p:stCondLst>
                                            <p:cond delay="0"/>
                                          </p:stCondLst>
                                        </p:cTn>
                                        <p:tgtEl>
                                          <p:spTgt spid="11351"/>
                                        </p:tgtEl>
                                        <p:attrNameLst>
                                          <p:attrName>style.visibility</p:attrName>
                                        </p:attrNameLst>
                                      </p:cBhvr>
                                      <p:to>
                                        <p:strVal val="visible"/>
                                      </p:to>
                                    </p:set>
                                    <p:anim calcmode="lin" valueType="num">
                                      <p:cBhvr additive="base">
                                        <p:cTn id="11" dur="75" fill="hold"/>
                                        <p:tgtEl>
                                          <p:spTgt spid="11351"/>
                                        </p:tgtEl>
                                        <p:attrNameLst>
                                          <p:attrName>ppt_x</p:attrName>
                                        </p:attrNameLst>
                                      </p:cBhvr>
                                      <p:tavLst>
                                        <p:tav tm="0">
                                          <p:val>
                                            <p:strVal val="#ppt_x"/>
                                          </p:val>
                                        </p:tav>
                                        <p:tav tm="100000">
                                          <p:val>
                                            <p:strVal val="#ppt_x"/>
                                          </p:val>
                                        </p:tav>
                                      </p:tavLst>
                                    </p:anim>
                                    <p:anim calcmode="lin" valueType="num">
                                      <p:cBhvr additive="base">
                                        <p:cTn id="12" dur="75" fill="hold"/>
                                        <p:tgtEl>
                                          <p:spTgt spid="1135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48" grpId="0" autoUpdateAnimBg="0"/>
      <p:bldP spid="11351"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7" name="Text Box 5"/>
          <p:cNvSpPr txBox="1">
            <a:spLocks noChangeArrowheads="1"/>
          </p:cNvSpPr>
          <p:nvPr/>
        </p:nvSpPr>
        <p:spPr bwMode="auto">
          <a:xfrm>
            <a:off x="0" y="685800"/>
            <a:ext cx="9144000" cy="461963"/>
          </a:xfrm>
          <a:prstGeom prst="rect">
            <a:avLst/>
          </a:prstGeom>
          <a:noFill/>
          <a:ln w="9525">
            <a:noFill/>
            <a:miter lim="800000"/>
            <a:headEnd/>
            <a:tailEnd/>
          </a:ln>
          <a:effectLst/>
        </p:spPr>
        <p:txBody>
          <a:bodyPr>
            <a:spAutoFit/>
          </a:bodyPr>
          <a:lstStyle/>
          <a:p>
            <a:pPr algn="l">
              <a:spcBef>
                <a:spcPct val="50000"/>
              </a:spcBef>
              <a:defRPr/>
            </a:pPr>
            <a:r>
              <a:rPr lang="en-US" b="1">
                <a:solidFill>
                  <a:srgbClr val="FF0000"/>
                </a:solidFill>
                <a:effectLst>
                  <a:outerShdw blurRad="38100" dist="38100" dir="2700000" algn="tl">
                    <a:srgbClr val="000000"/>
                  </a:outerShdw>
                </a:effectLst>
                <a:latin typeface="Arial"/>
              </a:rPr>
              <a:t>  </a:t>
            </a:r>
            <a:r>
              <a:rPr lang="en-US" b="1" u="sng">
                <a:solidFill>
                  <a:schemeClr val="accent2"/>
                </a:solidFill>
                <a:effectLst>
                  <a:outerShdw blurRad="38100" dist="38100" dir="2700000" algn="tl">
                    <a:srgbClr val="000000"/>
                  </a:outerShdw>
                </a:effectLst>
                <a:latin typeface="Times New Roman" pitchFamily="18" charset="0"/>
              </a:rPr>
              <a:t>2/ Cách phòng bệnh sốt xuất huyết</a:t>
            </a:r>
          </a:p>
        </p:txBody>
      </p:sp>
      <p:sp>
        <p:nvSpPr>
          <p:cNvPr id="44038" name="Text Box 6"/>
          <p:cNvSpPr txBox="1">
            <a:spLocks noChangeArrowheads="1"/>
          </p:cNvSpPr>
          <p:nvPr/>
        </p:nvSpPr>
        <p:spPr bwMode="auto">
          <a:xfrm>
            <a:off x="457200" y="1371600"/>
            <a:ext cx="4876800" cy="461963"/>
          </a:xfrm>
          <a:prstGeom prst="rect">
            <a:avLst/>
          </a:prstGeom>
          <a:solidFill>
            <a:srgbClr val="67CB7F"/>
          </a:solidFill>
          <a:ln w="38100" cmpd="dbl">
            <a:solidFill>
              <a:srgbClr val="FF0000"/>
            </a:solidFill>
            <a:miter lim="800000"/>
            <a:headEnd/>
            <a:tailEnd/>
          </a:ln>
          <a:effectLst/>
        </p:spPr>
        <p:txBody>
          <a:bodyPr>
            <a:spAutoFit/>
          </a:bodyPr>
          <a:lstStyle/>
          <a:p>
            <a:pPr algn="l">
              <a:spcBef>
                <a:spcPct val="50000"/>
              </a:spcBef>
              <a:defRPr/>
            </a:pPr>
            <a:r>
              <a:rPr lang="en-US" b="1">
                <a:effectLst>
                  <a:outerShdw blurRad="38100" dist="38100" dir="2700000" algn="tl">
                    <a:srgbClr val="FFFFFF"/>
                  </a:outerShdw>
                </a:effectLst>
                <a:latin typeface="Arial"/>
              </a:rPr>
              <a:t>Quan sát tranh và thảo luận:</a:t>
            </a:r>
          </a:p>
        </p:txBody>
      </p:sp>
      <p:pic>
        <p:nvPicPr>
          <p:cNvPr id="44039" name="Picture 7" descr="scan0021"/>
          <p:cNvPicPr>
            <a:picLocks noChangeAspect="1" noChangeArrowheads="1"/>
          </p:cNvPicPr>
          <p:nvPr/>
        </p:nvPicPr>
        <p:blipFill>
          <a:blip r:embed="rId3"/>
          <a:srcRect/>
          <a:stretch>
            <a:fillRect/>
          </a:stretch>
        </p:blipFill>
        <p:spPr bwMode="auto">
          <a:xfrm>
            <a:off x="0" y="2362200"/>
            <a:ext cx="3200400" cy="2298700"/>
          </a:xfrm>
          <a:prstGeom prst="rect">
            <a:avLst/>
          </a:prstGeom>
          <a:noFill/>
          <a:ln w="9525">
            <a:noFill/>
            <a:miter lim="800000"/>
            <a:headEnd/>
            <a:tailEnd/>
          </a:ln>
        </p:spPr>
      </p:pic>
      <p:pic>
        <p:nvPicPr>
          <p:cNvPr id="44040" name="Picture 8" descr="scan0023"/>
          <p:cNvPicPr>
            <a:picLocks noChangeAspect="1" noChangeArrowheads="1"/>
          </p:cNvPicPr>
          <p:nvPr/>
        </p:nvPicPr>
        <p:blipFill>
          <a:blip r:embed="rId4"/>
          <a:srcRect/>
          <a:stretch>
            <a:fillRect/>
          </a:stretch>
        </p:blipFill>
        <p:spPr bwMode="auto">
          <a:xfrm>
            <a:off x="6400800" y="2362200"/>
            <a:ext cx="2743200" cy="2222500"/>
          </a:xfrm>
          <a:prstGeom prst="rect">
            <a:avLst/>
          </a:prstGeom>
          <a:noFill/>
          <a:ln w="9525">
            <a:noFill/>
            <a:miter lim="800000"/>
            <a:headEnd/>
            <a:tailEnd/>
          </a:ln>
        </p:spPr>
      </p:pic>
      <p:pic>
        <p:nvPicPr>
          <p:cNvPr id="44041" name="Picture 9" descr="scan0022"/>
          <p:cNvPicPr>
            <a:picLocks noChangeAspect="1" noChangeArrowheads="1"/>
          </p:cNvPicPr>
          <p:nvPr/>
        </p:nvPicPr>
        <p:blipFill>
          <a:blip r:embed="rId5"/>
          <a:srcRect/>
          <a:stretch>
            <a:fillRect/>
          </a:stretch>
        </p:blipFill>
        <p:spPr bwMode="auto">
          <a:xfrm>
            <a:off x="3276600" y="2362200"/>
            <a:ext cx="3048000" cy="2298700"/>
          </a:xfrm>
          <a:prstGeom prst="rect">
            <a:avLst/>
          </a:prstGeom>
          <a:noFill/>
          <a:ln w="9525">
            <a:noFill/>
            <a:miter lim="800000"/>
            <a:headEnd/>
            <a:tailEnd/>
          </a:ln>
        </p:spPr>
      </p:pic>
      <p:sp>
        <p:nvSpPr>
          <p:cNvPr id="44042" name="Text Box 10"/>
          <p:cNvSpPr txBox="1">
            <a:spLocks noChangeArrowheads="1"/>
          </p:cNvSpPr>
          <p:nvPr/>
        </p:nvSpPr>
        <p:spPr bwMode="auto">
          <a:xfrm>
            <a:off x="1219200" y="4648200"/>
            <a:ext cx="762000" cy="400050"/>
          </a:xfrm>
          <a:prstGeom prst="rect">
            <a:avLst/>
          </a:prstGeom>
          <a:noFill/>
          <a:ln w="9525">
            <a:noFill/>
            <a:miter lim="800000"/>
            <a:headEnd/>
            <a:tailEnd/>
          </a:ln>
          <a:effectLst/>
        </p:spPr>
        <p:txBody>
          <a:bodyPr>
            <a:spAutoFit/>
          </a:bodyPr>
          <a:lstStyle/>
          <a:p>
            <a:pPr>
              <a:spcBef>
                <a:spcPct val="50000"/>
              </a:spcBef>
              <a:defRPr/>
            </a:pPr>
            <a:r>
              <a:rPr lang="en-US" sz="2000">
                <a:solidFill>
                  <a:srgbClr val="CC3300"/>
                </a:solidFill>
                <a:effectLst>
                  <a:outerShdw blurRad="38100" dist="38100" dir="2700000" algn="tl">
                    <a:srgbClr val="000000"/>
                  </a:outerShdw>
                </a:effectLst>
                <a:latin typeface="Arial"/>
              </a:rPr>
              <a:t>2</a:t>
            </a:r>
          </a:p>
        </p:txBody>
      </p:sp>
      <p:sp>
        <p:nvSpPr>
          <p:cNvPr id="44043" name="Text Box 11"/>
          <p:cNvSpPr txBox="1">
            <a:spLocks noChangeArrowheads="1"/>
          </p:cNvSpPr>
          <p:nvPr/>
        </p:nvSpPr>
        <p:spPr bwMode="auto">
          <a:xfrm>
            <a:off x="4648200" y="4648200"/>
            <a:ext cx="685800" cy="400050"/>
          </a:xfrm>
          <a:prstGeom prst="rect">
            <a:avLst/>
          </a:prstGeom>
          <a:noFill/>
          <a:ln w="9525">
            <a:noFill/>
            <a:miter lim="800000"/>
            <a:headEnd/>
            <a:tailEnd/>
          </a:ln>
          <a:effectLst/>
        </p:spPr>
        <p:txBody>
          <a:bodyPr>
            <a:spAutoFit/>
          </a:bodyPr>
          <a:lstStyle/>
          <a:p>
            <a:pPr>
              <a:spcBef>
                <a:spcPct val="50000"/>
              </a:spcBef>
              <a:defRPr/>
            </a:pPr>
            <a:r>
              <a:rPr lang="en-US" sz="2000">
                <a:solidFill>
                  <a:srgbClr val="CC3300"/>
                </a:solidFill>
                <a:effectLst>
                  <a:outerShdw blurRad="38100" dist="38100" dir="2700000" algn="tl">
                    <a:srgbClr val="000000"/>
                  </a:outerShdw>
                </a:effectLst>
                <a:latin typeface="Arial"/>
              </a:rPr>
              <a:t>3</a:t>
            </a:r>
          </a:p>
        </p:txBody>
      </p:sp>
      <p:sp>
        <p:nvSpPr>
          <p:cNvPr id="44044" name="Text Box 12"/>
          <p:cNvSpPr txBox="1">
            <a:spLocks noChangeArrowheads="1"/>
          </p:cNvSpPr>
          <p:nvPr/>
        </p:nvSpPr>
        <p:spPr bwMode="auto">
          <a:xfrm>
            <a:off x="7467600" y="4572000"/>
            <a:ext cx="685800" cy="400050"/>
          </a:xfrm>
          <a:prstGeom prst="rect">
            <a:avLst/>
          </a:prstGeom>
          <a:noFill/>
          <a:ln w="9525">
            <a:noFill/>
            <a:miter lim="800000"/>
            <a:headEnd/>
            <a:tailEnd/>
          </a:ln>
          <a:effectLst/>
        </p:spPr>
        <p:txBody>
          <a:bodyPr>
            <a:spAutoFit/>
          </a:bodyPr>
          <a:lstStyle/>
          <a:p>
            <a:pPr>
              <a:spcBef>
                <a:spcPct val="50000"/>
              </a:spcBef>
              <a:defRPr/>
            </a:pPr>
            <a:r>
              <a:rPr lang="en-US" sz="2000">
                <a:solidFill>
                  <a:srgbClr val="CC3300"/>
                </a:solidFill>
                <a:effectLst>
                  <a:outerShdw blurRad="38100" dist="38100" dir="2700000" algn="tl">
                    <a:srgbClr val="000000"/>
                  </a:outerShdw>
                </a:effectLst>
                <a:latin typeface="Arial"/>
              </a:rPr>
              <a:t>4</a:t>
            </a:r>
          </a:p>
        </p:txBody>
      </p:sp>
      <p:sp>
        <p:nvSpPr>
          <p:cNvPr id="44045" name="AutoShape 13"/>
          <p:cNvSpPr>
            <a:spLocks noChangeArrowheads="1"/>
          </p:cNvSpPr>
          <p:nvPr/>
        </p:nvSpPr>
        <p:spPr bwMode="auto">
          <a:xfrm>
            <a:off x="228600" y="5029200"/>
            <a:ext cx="8458200" cy="1676400"/>
          </a:xfrm>
          <a:prstGeom prst="horizontalScroll">
            <a:avLst>
              <a:gd name="adj" fmla="val 12500"/>
            </a:avLst>
          </a:prstGeom>
          <a:noFill/>
          <a:ln w="9525">
            <a:solidFill>
              <a:schemeClr val="tx1"/>
            </a:solidFill>
            <a:round/>
            <a:headEnd/>
            <a:tailEnd/>
          </a:ln>
          <a:effectLst/>
        </p:spPr>
        <p:txBody>
          <a:bodyPr wrap="none" anchor="ctr"/>
          <a:lstStyle/>
          <a:p>
            <a:pPr marL="457200" indent="-457200" algn="l">
              <a:buFontTx/>
              <a:buAutoNum type="arabicPeriod"/>
              <a:defRPr/>
            </a:pPr>
            <a:r>
              <a:rPr lang="en-US" b="1">
                <a:solidFill>
                  <a:srgbClr val="0000FF"/>
                </a:solidFill>
                <a:effectLst>
                  <a:outerShdw blurRad="38100" dist="38100" dir="2700000" algn="tl">
                    <a:srgbClr val="000000"/>
                  </a:outerShdw>
                </a:effectLst>
                <a:latin typeface="Arial"/>
              </a:rPr>
              <a:t>Chỉ và nói về nội dung từng hình.</a:t>
            </a:r>
          </a:p>
          <a:p>
            <a:pPr marL="457200" indent="-457200" algn="l">
              <a:buFontTx/>
              <a:buAutoNum type="arabicPeriod"/>
              <a:defRPr/>
            </a:pPr>
            <a:r>
              <a:rPr lang="en-US" b="1">
                <a:solidFill>
                  <a:srgbClr val="0000FF"/>
                </a:solidFill>
                <a:effectLst>
                  <a:outerShdw blurRad="38100" dist="38100" dir="2700000" algn="tl">
                    <a:srgbClr val="000000"/>
                  </a:outerShdw>
                </a:effectLst>
                <a:latin typeface="Arial"/>
              </a:rPr>
              <a:t>Giải thích tác dụng của việc làm trong từng hình </a:t>
            </a:r>
          </a:p>
          <a:p>
            <a:pPr marL="457200" indent="-457200" algn="l">
              <a:defRPr/>
            </a:pPr>
            <a:r>
              <a:rPr lang="en-US" b="1">
                <a:solidFill>
                  <a:srgbClr val="0000FF"/>
                </a:solidFill>
                <a:effectLst>
                  <a:outerShdw blurRad="38100" dist="38100" dir="2700000" algn="tl">
                    <a:srgbClr val="000000"/>
                  </a:outerShdw>
                </a:effectLst>
                <a:latin typeface="Arial"/>
              </a:rPr>
              <a:t>	đối với việc phòng tránh bệnh sốt xuất huyết.</a:t>
            </a:r>
          </a:p>
        </p:txBody>
      </p:sp>
      <p:sp>
        <p:nvSpPr>
          <p:cNvPr id="44046" name="Text Box 14"/>
          <p:cNvSpPr txBox="1">
            <a:spLocks noChangeArrowheads="1"/>
          </p:cNvSpPr>
          <p:nvPr/>
        </p:nvSpPr>
        <p:spPr bwMode="auto">
          <a:xfrm>
            <a:off x="0" y="228600"/>
            <a:ext cx="9144000" cy="350838"/>
          </a:xfrm>
          <a:prstGeom prst="rect">
            <a:avLst/>
          </a:prstGeom>
          <a:noFill/>
          <a:ln w="9525">
            <a:noFill/>
            <a:miter lim="800000"/>
            <a:headEnd/>
            <a:tailEnd/>
          </a:ln>
          <a:effectLst/>
        </p:spPr>
        <p:txBody>
          <a:bodyPr>
            <a:spAutoFit/>
          </a:bodyPr>
          <a:lstStyle/>
          <a:p>
            <a:pPr>
              <a:lnSpc>
                <a:spcPct val="60000"/>
              </a:lnSpc>
              <a:spcBef>
                <a:spcPct val="50000"/>
              </a:spcBef>
              <a:defRPr/>
            </a:pPr>
            <a:r>
              <a:rPr lang="en-US" sz="2800" b="1">
                <a:solidFill>
                  <a:srgbClr val="FF3300"/>
                </a:solidFill>
                <a:effectLst>
                  <a:outerShdw blurRad="38100" dist="38100" dir="2700000" algn="tl">
                    <a:srgbClr val="000000"/>
                  </a:outerShdw>
                </a:effectLst>
                <a:latin typeface="Arial"/>
              </a:rPr>
              <a:t>Phòng bệnh sốt xuất huyết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afterEffect">
                                  <p:stCondLst>
                                    <p:cond delay="0"/>
                                  </p:stCondLst>
                                  <p:childTnLst>
                                    <p:set>
                                      <p:cBhvr>
                                        <p:cTn id="6" dur="1" fill="hold">
                                          <p:stCondLst>
                                            <p:cond delay="0"/>
                                          </p:stCondLst>
                                        </p:cTn>
                                        <p:tgtEl>
                                          <p:spTgt spid="44037">
                                            <p:txEl>
                                              <p:pRg st="0" end="0"/>
                                            </p:txEl>
                                          </p:spTgt>
                                        </p:tgtEl>
                                        <p:attrNameLst>
                                          <p:attrName>style.visibility</p:attrName>
                                        </p:attrNameLst>
                                      </p:cBhvr>
                                      <p:to>
                                        <p:strVal val="visible"/>
                                      </p:to>
                                    </p:set>
                                    <p:anim calcmode="lin" valueType="num">
                                      <p:cBhvr additive="base">
                                        <p:cTn id="7" dur="500" fill="hold"/>
                                        <p:tgtEl>
                                          <p:spTgt spid="4403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4037">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whoosh.wav" builtIn="1"/>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5" presetClass="entr" presetSubtype="10" fill="hold" nodeType="clickEffect">
                                  <p:stCondLst>
                                    <p:cond delay="0"/>
                                  </p:stCondLst>
                                  <p:childTnLst>
                                    <p:set>
                                      <p:cBhvr>
                                        <p:cTn id="12" dur="1" fill="hold">
                                          <p:stCondLst>
                                            <p:cond delay="0"/>
                                          </p:stCondLst>
                                        </p:cTn>
                                        <p:tgtEl>
                                          <p:spTgt spid="44039"/>
                                        </p:tgtEl>
                                        <p:attrNameLst>
                                          <p:attrName>style.visibility</p:attrName>
                                        </p:attrNameLst>
                                      </p:cBhvr>
                                      <p:to>
                                        <p:strVal val="visible"/>
                                      </p:to>
                                    </p:set>
                                    <p:animEffect transition="in" filter="checkerboard(across)">
                                      <p:cBhvr>
                                        <p:cTn id="13" dur="500"/>
                                        <p:tgtEl>
                                          <p:spTgt spid="44039"/>
                                        </p:tgtEl>
                                      </p:cBhvr>
                                    </p:animEffect>
                                  </p:childTnLst>
                                </p:cTn>
                              </p:par>
                            </p:childTnLst>
                          </p:cTn>
                        </p:par>
                        <p:par>
                          <p:cTn id="14" fill="hold" nodeType="afterGroup">
                            <p:stCondLst>
                              <p:cond delay="500"/>
                            </p:stCondLst>
                            <p:childTnLst>
                              <p:par>
                                <p:cTn id="15" presetID="5" presetClass="entr" presetSubtype="10" fill="hold" nodeType="afterEffect">
                                  <p:stCondLst>
                                    <p:cond delay="0"/>
                                  </p:stCondLst>
                                  <p:childTnLst>
                                    <p:set>
                                      <p:cBhvr>
                                        <p:cTn id="16" dur="1" fill="hold">
                                          <p:stCondLst>
                                            <p:cond delay="0"/>
                                          </p:stCondLst>
                                        </p:cTn>
                                        <p:tgtEl>
                                          <p:spTgt spid="44041"/>
                                        </p:tgtEl>
                                        <p:attrNameLst>
                                          <p:attrName>style.visibility</p:attrName>
                                        </p:attrNameLst>
                                      </p:cBhvr>
                                      <p:to>
                                        <p:strVal val="visible"/>
                                      </p:to>
                                    </p:set>
                                    <p:animEffect transition="in" filter="checkerboard(across)">
                                      <p:cBhvr>
                                        <p:cTn id="17" dur="500"/>
                                        <p:tgtEl>
                                          <p:spTgt spid="44041"/>
                                        </p:tgtEl>
                                      </p:cBhvr>
                                    </p:animEffect>
                                  </p:childTnLst>
                                </p:cTn>
                              </p:par>
                            </p:childTnLst>
                          </p:cTn>
                        </p:par>
                        <p:par>
                          <p:cTn id="18" fill="hold" nodeType="afterGroup">
                            <p:stCondLst>
                              <p:cond delay="1000"/>
                            </p:stCondLst>
                            <p:childTnLst>
                              <p:par>
                                <p:cTn id="19" presetID="5" presetClass="entr" presetSubtype="10" fill="hold" nodeType="afterEffect">
                                  <p:stCondLst>
                                    <p:cond delay="0"/>
                                  </p:stCondLst>
                                  <p:childTnLst>
                                    <p:set>
                                      <p:cBhvr>
                                        <p:cTn id="20" dur="1" fill="hold">
                                          <p:stCondLst>
                                            <p:cond delay="0"/>
                                          </p:stCondLst>
                                        </p:cTn>
                                        <p:tgtEl>
                                          <p:spTgt spid="44040"/>
                                        </p:tgtEl>
                                        <p:attrNameLst>
                                          <p:attrName>style.visibility</p:attrName>
                                        </p:attrNameLst>
                                      </p:cBhvr>
                                      <p:to>
                                        <p:strVal val="visible"/>
                                      </p:to>
                                    </p:set>
                                    <p:animEffect transition="in" filter="checkerboard(across)">
                                      <p:cBhvr>
                                        <p:cTn id="21" dur="500"/>
                                        <p:tgtEl>
                                          <p:spTgt spid="44040"/>
                                        </p:tgtEl>
                                      </p:cBhvr>
                                    </p:animEffect>
                                  </p:childTnLst>
                                </p:cTn>
                              </p:par>
                            </p:childTnLst>
                          </p:cTn>
                        </p:par>
                        <p:par>
                          <p:cTn id="22" fill="hold" nodeType="afterGroup">
                            <p:stCondLst>
                              <p:cond delay="1500"/>
                            </p:stCondLst>
                            <p:childTnLst>
                              <p:par>
                                <p:cTn id="23" presetID="5" presetClass="entr" presetSubtype="10" fill="hold" grpId="0" nodeType="afterEffect">
                                  <p:stCondLst>
                                    <p:cond delay="0"/>
                                  </p:stCondLst>
                                  <p:childTnLst>
                                    <p:set>
                                      <p:cBhvr>
                                        <p:cTn id="24" dur="1" fill="hold">
                                          <p:stCondLst>
                                            <p:cond delay="0"/>
                                          </p:stCondLst>
                                        </p:cTn>
                                        <p:tgtEl>
                                          <p:spTgt spid="44042"/>
                                        </p:tgtEl>
                                        <p:attrNameLst>
                                          <p:attrName>style.visibility</p:attrName>
                                        </p:attrNameLst>
                                      </p:cBhvr>
                                      <p:to>
                                        <p:strVal val="visible"/>
                                      </p:to>
                                    </p:set>
                                    <p:animEffect transition="in" filter="checkerboard(across)">
                                      <p:cBhvr>
                                        <p:cTn id="25" dur="500"/>
                                        <p:tgtEl>
                                          <p:spTgt spid="44042"/>
                                        </p:tgtEl>
                                      </p:cBhvr>
                                    </p:animEffect>
                                  </p:childTnLst>
                                </p:cTn>
                              </p:par>
                            </p:childTnLst>
                          </p:cTn>
                        </p:par>
                        <p:par>
                          <p:cTn id="26" fill="hold" nodeType="afterGroup">
                            <p:stCondLst>
                              <p:cond delay="2000"/>
                            </p:stCondLst>
                            <p:childTnLst>
                              <p:par>
                                <p:cTn id="27" presetID="5" presetClass="entr" presetSubtype="10" fill="hold" grpId="0" nodeType="afterEffect">
                                  <p:stCondLst>
                                    <p:cond delay="0"/>
                                  </p:stCondLst>
                                  <p:childTnLst>
                                    <p:set>
                                      <p:cBhvr>
                                        <p:cTn id="28" dur="1" fill="hold">
                                          <p:stCondLst>
                                            <p:cond delay="0"/>
                                          </p:stCondLst>
                                        </p:cTn>
                                        <p:tgtEl>
                                          <p:spTgt spid="44043"/>
                                        </p:tgtEl>
                                        <p:attrNameLst>
                                          <p:attrName>style.visibility</p:attrName>
                                        </p:attrNameLst>
                                      </p:cBhvr>
                                      <p:to>
                                        <p:strVal val="visible"/>
                                      </p:to>
                                    </p:set>
                                    <p:animEffect transition="in" filter="checkerboard(across)">
                                      <p:cBhvr>
                                        <p:cTn id="29" dur="500"/>
                                        <p:tgtEl>
                                          <p:spTgt spid="44043"/>
                                        </p:tgtEl>
                                      </p:cBhvr>
                                    </p:animEffect>
                                  </p:childTnLst>
                                </p:cTn>
                              </p:par>
                            </p:childTnLst>
                          </p:cTn>
                        </p:par>
                        <p:par>
                          <p:cTn id="30" fill="hold" nodeType="afterGroup">
                            <p:stCondLst>
                              <p:cond delay="2500"/>
                            </p:stCondLst>
                            <p:childTnLst>
                              <p:par>
                                <p:cTn id="31" presetID="5" presetClass="entr" presetSubtype="10" fill="hold" grpId="0" nodeType="afterEffect">
                                  <p:stCondLst>
                                    <p:cond delay="0"/>
                                  </p:stCondLst>
                                  <p:childTnLst>
                                    <p:set>
                                      <p:cBhvr>
                                        <p:cTn id="32" dur="1" fill="hold">
                                          <p:stCondLst>
                                            <p:cond delay="0"/>
                                          </p:stCondLst>
                                        </p:cTn>
                                        <p:tgtEl>
                                          <p:spTgt spid="44044"/>
                                        </p:tgtEl>
                                        <p:attrNameLst>
                                          <p:attrName>style.visibility</p:attrName>
                                        </p:attrNameLst>
                                      </p:cBhvr>
                                      <p:to>
                                        <p:strVal val="visible"/>
                                      </p:to>
                                    </p:set>
                                    <p:animEffect transition="in" filter="checkerboard(across)">
                                      <p:cBhvr>
                                        <p:cTn id="33" dur="500"/>
                                        <p:tgtEl>
                                          <p:spTgt spid="44044"/>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 presetClass="entr" presetSubtype="0" fill="hold" grpId="0" nodeType="clickEffect">
                                  <p:stCondLst>
                                    <p:cond delay="0"/>
                                  </p:stCondLst>
                                  <p:childTnLst>
                                    <p:set>
                                      <p:cBhvr>
                                        <p:cTn id="37" dur="1" fill="hold">
                                          <p:stCondLst>
                                            <p:cond delay="499"/>
                                          </p:stCondLst>
                                        </p:cTn>
                                        <p:tgtEl>
                                          <p:spTgt spid="44038"/>
                                        </p:tgtEl>
                                        <p:attrNameLst>
                                          <p:attrName>style.visibility</p:attrName>
                                        </p:attrNameLst>
                                      </p:cBhvr>
                                      <p:to>
                                        <p:strVal val="visible"/>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44045"/>
                                        </p:tgtEl>
                                        <p:attrNameLst>
                                          <p:attrName>style.visibility</p:attrName>
                                        </p:attrNameLst>
                                      </p:cBhvr>
                                      <p:to>
                                        <p:strVal val="visible"/>
                                      </p:to>
                                    </p:set>
                                    <p:anim calcmode="lin" valueType="num">
                                      <p:cBhvr additive="base">
                                        <p:cTn id="42" dur="500" fill="hold"/>
                                        <p:tgtEl>
                                          <p:spTgt spid="44045"/>
                                        </p:tgtEl>
                                        <p:attrNameLst>
                                          <p:attrName>ppt_x</p:attrName>
                                        </p:attrNameLst>
                                      </p:cBhvr>
                                      <p:tavLst>
                                        <p:tav tm="0">
                                          <p:val>
                                            <p:strVal val="#ppt_x"/>
                                          </p:val>
                                        </p:tav>
                                        <p:tav tm="100000">
                                          <p:val>
                                            <p:strVal val="#ppt_x"/>
                                          </p:val>
                                        </p:tav>
                                      </p:tavLst>
                                    </p:anim>
                                    <p:anim calcmode="lin" valueType="num">
                                      <p:cBhvr additive="base">
                                        <p:cTn id="43" dur="500" fill="hold"/>
                                        <p:tgtEl>
                                          <p:spTgt spid="4404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7" grpId="0" build="p" autoUpdateAnimBg="0" advAuto="0"/>
      <p:bldP spid="44038" grpId="0" animBg="1" autoUpdateAnimBg="0"/>
      <p:bldP spid="44042" grpId="0" autoUpdateAnimBg="0"/>
      <p:bldP spid="44043" grpId="0" autoUpdateAnimBg="0"/>
      <p:bldP spid="44044" grpId="0" autoUpdateAnimBg="0"/>
      <p:bldP spid="44045" grpId="0"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313" name="Picture 25" descr="scan0021"/>
          <p:cNvPicPr>
            <a:picLocks noChangeAspect="1" noChangeArrowheads="1"/>
          </p:cNvPicPr>
          <p:nvPr/>
        </p:nvPicPr>
        <p:blipFill>
          <a:blip r:embed="rId2"/>
          <a:srcRect/>
          <a:stretch>
            <a:fillRect/>
          </a:stretch>
        </p:blipFill>
        <p:spPr bwMode="auto">
          <a:xfrm>
            <a:off x="2057400" y="1752600"/>
            <a:ext cx="5257800" cy="3776663"/>
          </a:xfrm>
          <a:prstGeom prst="rect">
            <a:avLst/>
          </a:prstGeom>
          <a:noFill/>
          <a:ln w="9525">
            <a:noFill/>
            <a:miter lim="800000"/>
            <a:headEnd/>
            <a:tailEnd/>
          </a:ln>
        </p:spPr>
      </p:pic>
      <p:sp>
        <p:nvSpPr>
          <p:cNvPr id="12317" name="Text Box 29"/>
          <p:cNvSpPr txBox="1">
            <a:spLocks noChangeArrowheads="1"/>
          </p:cNvSpPr>
          <p:nvPr/>
        </p:nvSpPr>
        <p:spPr bwMode="auto">
          <a:xfrm>
            <a:off x="4038600" y="5638800"/>
            <a:ext cx="762000" cy="457200"/>
          </a:xfrm>
          <a:prstGeom prst="rect">
            <a:avLst/>
          </a:prstGeom>
          <a:noFill/>
          <a:ln w="9525">
            <a:noFill/>
            <a:miter lim="800000"/>
            <a:headEnd/>
            <a:tailEnd/>
          </a:ln>
          <a:effectLst/>
        </p:spPr>
        <p:txBody>
          <a:bodyPr>
            <a:spAutoFit/>
          </a:bodyPr>
          <a:lstStyle/>
          <a:p>
            <a:pPr>
              <a:spcBef>
                <a:spcPct val="50000"/>
              </a:spcBef>
              <a:defRPr/>
            </a:pPr>
            <a:r>
              <a:rPr lang="en-US">
                <a:solidFill>
                  <a:srgbClr val="CC3300"/>
                </a:solidFill>
                <a:effectLst>
                  <a:outerShdw blurRad="38100" dist="38100" dir="2700000" algn="tl">
                    <a:srgbClr val="000000"/>
                  </a:outerShdw>
                </a:effectLst>
                <a:latin typeface="Arial"/>
              </a:rPr>
              <a:t>2</a:t>
            </a:r>
          </a:p>
        </p:txBody>
      </p:sp>
      <p:sp>
        <p:nvSpPr>
          <p:cNvPr id="12318" name="Text Box 30"/>
          <p:cNvSpPr txBox="1">
            <a:spLocks noChangeArrowheads="1"/>
          </p:cNvSpPr>
          <p:nvPr/>
        </p:nvSpPr>
        <p:spPr bwMode="auto">
          <a:xfrm>
            <a:off x="0" y="228600"/>
            <a:ext cx="9144000" cy="384175"/>
          </a:xfrm>
          <a:prstGeom prst="rect">
            <a:avLst/>
          </a:prstGeom>
          <a:noFill/>
          <a:ln w="9525">
            <a:noFill/>
            <a:miter lim="800000"/>
            <a:headEnd/>
            <a:tailEnd/>
          </a:ln>
          <a:effectLst/>
        </p:spPr>
        <p:txBody>
          <a:bodyPr>
            <a:spAutoFit/>
          </a:bodyPr>
          <a:lstStyle/>
          <a:p>
            <a:pPr>
              <a:lnSpc>
                <a:spcPct val="60000"/>
              </a:lnSpc>
              <a:spcBef>
                <a:spcPct val="50000"/>
              </a:spcBef>
              <a:defRPr/>
            </a:pPr>
            <a:r>
              <a:rPr lang="en-US" sz="3200" b="1">
                <a:solidFill>
                  <a:srgbClr val="FF3300"/>
                </a:solidFill>
                <a:effectLst>
                  <a:outerShdw blurRad="38100" dist="38100" dir="2700000" algn="tl">
                    <a:srgbClr val="000000"/>
                  </a:outerShdw>
                </a:effectLst>
                <a:latin typeface="Arial"/>
              </a:rPr>
              <a:t>Phòng bệnh sốt xuất huyết</a:t>
            </a:r>
          </a:p>
        </p:txBody>
      </p:sp>
      <p:sp>
        <p:nvSpPr>
          <p:cNvPr id="12319" name="Text Box 31"/>
          <p:cNvSpPr txBox="1">
            <a:spLocks noChangeArrowheads="1"/>
          </p:cNvSpPr>
          <p:nvPr/>
        </p:nvSpPr>
        <p:spPr bwMode="auto">
          <a:xfrm>
            <a:off x="0" y="685800"/>
            <a:ext cx="9144000" cy="519113"/>
          </a:xfrm>
          <a:prstGeom prst="rect">
            <a:avLst/>
          </a:prstGeom>
          <a:noFill/>
          <a:ln w="9525">
            <a:noFill/>
            <a:miter lim="800000"/>
            <a:headEnd/>
            <a:tailEnd/>
          </a:ln>
          <a:effectLst/>
        </p:spPr>
        <p:txBody>
          <a:bodyPr>
            <a:spAutoFit/>
          </a:bodyPr>
          <a:lstStyle/>
          <a:p>
            <a:pPr algn="l">
              <a:spcBef>
                <a:spcPct val="50000"/>
              </a:spcBef>
              <a:defRPr/>
            </a:pPr>
            <a:r>
              <a:rPr lang="en-US" sz="2800" b="1">
                <a:solidFill>
                  <a:srgbClr val="FF0000"/>
                </a:solidFill>
                <a:effectLst>
                  <a:outerShdw blurRad="38100" dist="38100" dir="2700000" algn="tl">
                    <a:srgbClr val="000000"/>
                  </a:outerShdw>
                </a:effectLst>
                <a:latin typeface="Arial"/>
              </a:rPr>
              <a:t>  </a:t>
            </a:r>
            <a:r>
              <a:rPr lang="en-US" sz="2800" b="1" u="sng">
                <a:solidFill>
                  <a:schemeClr val="accent2"/>
                </a:solidFill>
                <a:effectLst>
                  <a:outerShdw blurRad="38100" dist="38100" dir="2700000" algn="tl">
                    <a:srgbClr val="000000"/>
                  </a:outerShdw>
                </a:effectLst>
                <a:latin typeface="Times New Roman" pitchFamily="18" charset="0"/>
              </a:rPr>
              <a:t>2/ Cách phòng bệnh sốt xuất huyết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afterEffect">
                                  <p:stCondLst>
                                    <p:cond delay="0"/>
                                  </p:stCondLst>
                                  <p:childTnLst>
                                    <p:set>
                                      <p:cBhvr>
                                        <p:cTn id="6" dur="1" fill="hold">
                                          <p:stCondLst>
                                            <p:cond delay="0"/>
                                          </p:stCondLst>
                                        </p:cTn>
                                        <p:tgtEl>
                                          <p:spTgt spid="12313"/>
                                        </p:tgtEl>
                                        <p:attrNameLst>
                                          <p:attrName>style.visibility</p:attrName>
                                        </p:attrNameLst>
                                      </p:cBhvr>
                                      <p:to>
                                        <p:strVal val="visible"/>
                                      </p:to>
                                    </p:set>
                                    <p:animEffect transition="in" filter="blinds(horizontal)">
                                      <p:cBhvr>
                                        <p:cTn id="7" dur="500"/>
                                        <p:tgtEl>
                                          <p:spTgt spid="12313"/>
                                        </p:tgtEl>
                                      </p:cBhvr>
                                    </p:animEffect>
                                  </p:childTnLst>
                                </p:cTn>
                              </p:par>
                            </p:childTnLst>
                          </p:cTn>
                        </p:par>
                        <p:par>
                          <p:cTn id="8" fill="hold" nodeType="afterGroup">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12317"/>
                                        </p:tgtEl>
                                        <p:attrNameLst>
                                          <p:attrName>style.visibility</p:attrName>
                                        </p:attrNameLst>
                                      </p:cBhvr>
                                      <p:to>
                                        <p:strVal val="visible"/>
                                      </p:to>
                                    </p:set>
                                    <p:animEffect transition="in" filter="blinds(horizontal)">
                                      <p:cBhvr>
                                        <p:cTn id="11" dur="500"/>
                                        <p:tgtEl>
                                          <p:spTgt spid="123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1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63" name="Picture 7" descr="scan0022"/>
          <p:cNvPicPr>
            <a:picLocks noChangeAspect="1" noChangeArrowheads="1"/>
          </p:cNvPicPr>
          <p:nvPr/>
        </p:nvPicPr>
        <p:blipFill>
          <a:blip r:embed="rId2"/>
          <a:srcRect/>
          <a:stretch>
            <a:fillRect/>
          </a:stretch>
        </p:blipFill>
        <p:spPr bwMode="auto">
          <a:xfrm>
            <a:off x="1447800" y="1752600"/>
            <a:ext cx="6324600" cy="4648200"/>
          </a:xfrm>
          <a:prstGeom prst="rect">
            <a:avLst/>
          </a:prstGeom>
          <a:noFill/>
          <a:ln w="9525">
            <a:noFill/>
            <a:miter lim="800000"/>
            <a:headEnd/>
            <a:tailEnd/>
          </a:ln>
        </p:spPr>
      </p:pic>
      <p:sp>
        <p:nvSpPr>
          <p:cNvPr id="45064" name="Text Box 8"/>
          <p:cNvSpPr txBox="1">
            <a:spLocks noChangeArrowheads="1"/>
          </p:cNvSpPr>
          <p:nvPr/>
        </p:nvSpPr>
        <p:spPr bwMode="auto">
          <a:xfrm>
            <a:off x="4267200" y="6248400"/>
            <a:ext cx="685800" cy="457200"/>
          </a:xfrm>
          <a:prstGeom prst="rect">
            <a:avLst/>
          </a:prstGeom>
          <a:noFill/>
          <a:ln w="9525">
            <a:noFill/>
            <a:miter lim="800000"/>
            <a:headEnd/>
            <a:tailEnd/>
          </a:ln>
          <a:effectLst/>
        </p:spPr>
        <p:txBody>
          <a:bodyPr>
            <a:spAutoFit/>
          </a:bodyPr>
          <a:lstStyle/>
          <a:p>
            <a:pPr>
              <a:spcBef>
                <a:spcPct val="50000"/>
              </a:spcBef>
              <a:defRPr/>
            </a:pPr>
            <a:r>
              <a:rPr lang="en-US">
                <a:solidFill>
                  <a:srgbClr val="CC3300"/>
                </a:solidFill>
                <a:effectLst>
                  <a:outerShdw blurRad="38100" dist="38100" dir="2700000" algn="tl">
                    <a:srgbClr val="000000"/>
                  </a:outerShdw>
                </a:effectLst>
                <a:latin typeface="Arial"/>
              </a:rPr>
              <a:t>3</a:t>
            </a:r>
          </a:p>
        </p:txBody>
      </p:sp>
      <p:sp>
        <p:nvSpPr>
          <p:cNvPr id="45065" name="Text Box 9"/>
          <p:cNvSpPr txBox="1">
            <a:spLocks noChangeArrowheads="1"/>
          </p:cNvSpPr>
          <p:nvPr/>
        </p:nvSpPr>
        <p:spPr bwMode="auto">
          <a:xfrm>
            <a:off x="0" y="228600"/>
            <a:ext cx="9144000" cy="384175"/>
          </a:xfrm>
          <a:prstGeom prst="rect">
            <a:avLst/>
          </a:prstGeom>
          <a:noFill/>
          <a:ln w="9525">
            <a:noFill/>
            <a:miter lim="800000"/>
            <a:headEnd/>
            <a:tailEnd/>
          </a:ln>
          <a:effectLst/>
        </p:spPr>
        <p:txBody>
          <a:bodyPr>
            <a:spAutoFit/>
          </a:bodyPr>
          <a:lstStyle/>
          <a:p>
            <a:pPr>
              <a:lnSpc>
                <a:spcPct val="60000"/>
              </a:lnSpc>
              <a:spcBef>
                <a:spcPct val="50000"/>
              </a:spcBef>
              <a:defRPr/>
            </a:pPr>
            <a:r>
              <a:rPr lang="en-US" sz="3200" b="1">
                <a:solidFill>
                  <a:srgbClr val="FF3300"/>
                </a:solidFill>
                <a:effectLst>
                  <a:outerShdw blurRad="38100" dist="38100" dir="2700000" algn="tl">
                    <a:srgbClr val="000000"/>
                  </a:outerShdw>
                </a:effectLst>
                <a:latin typeface="Arial"/>
              </a:rPr>
              <a:t>Phòng bệnh sốt xuất huyết</a:t>
            </a:r>
          </a:p>
        </p:txBody>
      </p:sp>
      <p:sp>
        <p:nvSpPr>
          <p:cNvPr id="45066" name="Text Box 10"/>
          <p:cNvSpPr txBox="1">
            <a:spLocks noChangeArrowheads="1"/>
          </p:cNvSpPr>
          <p:nvPr/>
        </p:nvSpPr>
        <p:spPr bwMode="auto">
          <a:xfrm>
            <a:off x="0" y="685800"/>
            <a:ext cx="9144000" cy="519113"/>
          </a:xfrm>
          <a:prstGeom prst="rect">
            <a:avLst/>
          </a:prstGeom>
          <a:noFill/>
          <a:ln w="9525">
            <a:noFill/>
            <a:miter lim="800000"/>
            <a:headEnd/>
            <a:tailEnd/>
          </a:ln>
          <a:effectLst/>
        </p:spPr>
        <p:txBody>
          <a:bodyPr>
            <a:spAutoFit/>
          </a:bodyPr>
          <a:lstStyle/>
          <a:p>
            <a:pPr algn="l">
              <a:spcBef>
                <a:spcPct val="50000"/>
              </a:spcBef>
              <a:defRPr/>
            </a:pPr>
            <a:r>
              <a:rPr lang="en-US" sz="2800" b="1">
                <a:solidFill>
                  <a:srgbClr val="FF0000"/>
                </a:solidFill>
                <a:effectLst>
                  <a:outerShdw blurRad="38100" dist="38100" dir="2700000" algn="tl">
                    <a:srgbClr val="000000"/>
                  </a:outerShdw>
                </a:effectLst>
                <a:latin typeface="Arial"/>
              </a:rPr>
              <a:t>  </a:t>
            </a:r>
            <a:r>
              <a:rPr lang="en-US" sz="2800" b="1" u="sng">
                <a:solidFill>
                  <a:schemeClr val="accent2"/>
                </a:solidFill>
                <a:effectLst>
                  <a:outerShdw blurRad="38100" dist="38100" dir="2700000" algn="tl">
                    <a:srgbClr val="000000"/>
                  </a:outerShdw>
                </a:effectLst>
                <a:latin typeface="Times New Roman" pitchFamily="18" charset="0"/>
              </a:rPr>
              <a:t>2/ Cách phòng bệnh sốt xuất huyết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 presetClass="entr" presetSubtype="10" fill="hold" nodeType="afterEffect">
                                  <p:stCondLst>
                                    <p:cond delay="0"/>
                                  </p:stCondLst>
                                  <p:childTnLst>
                                    <p:set>
                                      <p:cBhvr>
                                        <p:cTn id="6" dur="1" fill="hold">
                                          <p:stCondLst>
                                            <p:cond delay="0"/>
                                          </p:stCondLst>
                                        </p:cTn>
                                        <p:tgtEl>
                                          <p:spTgt spid="45063"/>
                                        </p:tgtEl>
                                        <p:attrNameLst>
                                          <p:attrName>style.visibility</p:attrName>
                                        </p:attrNameLst>
                                      </p:cBhvr>
                                      <p:to>
                                        <p:strVal val="visible"/>
                                      </p:to>
                                    </p:set>
                                    <p:animEffect transition="in" filter="blinds(horizontal)">
                                      <p:cBhvr>
                                        <p:cTn id="7" dur="500"/>
                                        <p:tgtEl>
                                          <p:spTgt spid="45063"/>
                                        </p:tgtEl>
                                      </p:cBhvr>
                                    </p:animEffect>
                                  </p:childTnLst>
                                </p:cTn>
                              </p:par>
                            </p:childTnLst>
                          </p:cTn>
                        </p:par>
                        <p:par>
                          <p:cTn id="8" fill="hold" nodeType="afterGroup">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45064"/>
                                        </p:tgtEl>
                                        <p:attrNameLst>
                                          <p:attrName>style.visibility</p:attrName>
                                        </p:attrNameLst>
                                      </p:cBhvr>
                                      <p:to>
                                        <p:strVal val="visible"/>
                                      </p:to>
                                    </p:set>
                                    <p:animEffect transition="in" filter="blinds(horizontal)">
                                      <p:cBhvr>
                                        <p:cTn id="11" dur="500"/>
                                        <p:tgtEl>
                                          <p:spTgt spid="450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6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7" name="Picture 7" descr="scan0023"/>
          <p:cNvPicPr>
            <a:picLocks noChangeAspect="1" noChangeArrowheads="1"/>
          </p:cNvPicPr>
          <p:nvPr/>
        </p:nvPicPr>
        <p:blipFill>
          <a:blip r:embed="rId2"/>
          <a:srcRect/>
          <a:stretch>
            <a:fillRect/>
          </a:stretch>
        </p:blipFill>
        <p:spPr bwMode="auto">
          <a:xfrm>
            <a:off x="1524000" y="1371600"/>
            <a:ext cx="5867400" cy="4978400"/>
          </a:xfrm>
          <a:prstGeom prst="rect">
            <a:avLst/>
          </a:prstGeom>
          <a:noFill/>
          <a:ln w="9525">
            <a:noFill/>
            <a:miter lim="800000"/>
            <a:headEnd/>
            <a:tailEnd/>
          </a:ln>
        </p:spPr>
      </p:pic>
      <p:sp>
        <p:nvSpPr>
          <p:cNvPr id="46088" name="Text Box 8"/>
          <p:cNvSpPr txBox="1">
            <a:spLocks noChangeArrowheads="1"/>
          </p:cNvSpPr>
          <p:nvPr/>
        </p:nvSpPr>
        <p:spPr bwMode="auto">
          <a:xfrm>
            <a:off x="4114800" y="6248400"/>
            <a:ext cx="685800" cy="457200"/>
          </a:xfrm>
          <a:prstGeom prst="rect">
            <a:avLst/>
          </a:prstGeom>
          <a:noFill/>
          <a:ln w="9525">
            <a:noFill/>
            <a:miter lim="800000"/>
            <a:headEnd/>
            <a:tailEnd/>
          </a:ln>
          <a:effectLst/>
        </p:spPr>
        <p:txBody>
          <a:bodyPr>
            <a:spAutoFit/>
          </a:bodyPr>
          <a:lstStyle/>
          <a:p>
            <a:pPr>
              <a:spcBef>
                <a:spcPct val="50000"/>
              </a:spcBef>
              <a:defRPr/>
            </a:pPr>
            <a:r>
              <a:rPr lang="en-US">
                <a:solidFill>
                  <a:srgbClr val="CC3300"/>
                </a:solidFill>
                <a:effectLst>
                  <a:outerShdw blurRad="38100" dist="38100" dir="2700000" algn="tl">
                    <a:srgbClr val="000000"/>
                  </a:outerShdw>
                </a:effectLst>
                <a:latin typeface="Arial"/>
              </a:rPr>
              <a:t>4</a:t>
            </a:r>
          </a:p>
        </p:txBody>
      </p:sp>
      <p:sp>
        <p:nvSpPr>
          <p:cNvPr id="46089" name="Text Box 9"/>
          <p:cNvSpPr txBox="1">
            <a:spLocks noChangeArrowheads="1"/>
          </p:cNvSpPr>
          <p:nvPr/>
        </p:nvSpPr>
        <p:spPr bwMode="auto">
          <a:xfrm>
            <a:off x="0" y="685800"/>
            <a:ext cx="9144000" cy="519113"/>
          </a:xfrm>
          <a:prstGeom prst="rect">
            <a:avLst/>
          </a:prstGeom>
          <a:noFill/>
          <a:ln w="9525">
            <a:noFill/>
            <a:miter lim="800000"/>
            <a:headEnd/>
            <a:tailEnd/>
          </a:ln>
          <a:effectLst/>
        </p:spPr>
        <p:txBody>
          <a:bodyPr>
            <a:spAutoFit/>
          </a:bodyPr>
          <a:lstStyle/>
          <a:p>
            <a:pPr algn="l">
              <a:spcBef>
                <a:spcPct val="50000"/>
              </a:spcBef>
              <a:defRPr/>
            </a:pPr>
            <a:r>
              <a:rPr lang="en-US" sz="2800" b="1">
                <a:solidFill>
                  <a:srgbClr val="FF0000"/>
                </a:solidFill>
                <a:effectLst>
                  <a:outerShdw blurRad="38100" dist="38100" dir="2700000" algn="tl">
                    <a:srgbClr val="000000"/>
                  </a:outerShdw>
                </a:effectLst>
                <a:latin typeface="Arial"/>
              </a:rPr>
              <a:t>  </a:t>
            </a:r>
            <a:r>
              <a:rPr lang="en-US" sz="2800" b="1" u="sng">
                <a:solidFill>
                  <a:schemeClr val="accent2"/>
                </a:solidFill>
                <a:effectLst>
                  <a:outerShdw blurRad="38100" dist="38100" dir="2700000" algn="tl">
                    <a:srgbClr val="000000"/>
                  </a:outerShdw>
                </a:effectLst>
                <a:latin typeface="Times New Roman" pitchFamily="18" charset="0"/>
              </a:rPr>
              <a:t>2/ Cách phòng bệnh sốt xuất huyết</a:t>
            </a:r>
          </a:p>
        </p:txBody>
      </p:sp>
      <p:sp>
        <p:nvSpPr>
          <p:cNvPr id="46090" name="Text Box 10"/>
          <p:cNvSpPr txBox="1">
            <a:spLocks noChangeArrowheads="1"/>
          </p:cNvSpPr>
          <p:nvPr/>
        </p:nvSpPr>
        <p:spPr bwMode="auto">
          <a:xfrm>
            <a:off x="0" y="228600"/>
            <a:ext cx="9144000" cy="384175"/>
          </a:xfrm>
          <a:prstGeom prst="rect">
            <a:avLst/>
          </a:prstGeom>
          <a:noFill/>
          <a:ln w="9525">
            <a:noFill/>
            <a:miter lim="800000"/>
            <a:headEnd/>
            <a:tailEnd/>
          </a:ln>
          <a:effectLst/>
        </p:spPr>
        <p:txBody>
          <a:bodyPr>
            <a:spAutoFit/>
          </a:bodyPr>
          <a:lstStyle/>
          <a:p>
            <a:pPr>
              <a:lnSpc>
                <a:spcPct val="60000"/>
              </a:lnSpc>
              <a:spcBef>
                <a:spcPct val="50000"/>
              </a:spcBef>
              <a:defRPr/>
            </a:pPr>
            <a:r>
              <a:rPr lang="en-US" sz="3200" b="1">
                <a:solidFill>
                  <a:srgbClr val="FF3300"/>
                </a:solidFill>
                <a:effectLst>
                  <a:outerShdw blurRad="38100" dist="38100" dir="2700000" algn="tl">
                    <a:srgbClr val="000000"/>
                  </a:outerShdw>
                </a:effectLst>
                <a:latin typeface="Arial"/>
              </a:rPr>
              <a:t>Phòng bệnh sốt xuất huyết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afterEffect">
                                  <p:stCondLst>
                                    <p:cond delay="0"/>
                                  </p:stCondLst>
                                  <p:childTnLst>
                                    <p:set>
                                      <p:cBhvr>
                                        <p:cTn id="6" dur="1" fill="hold">
                                          <p:stCondLst>
                                            <p:cond delay="0"/>
                                          </p:stCondLst>
                                        </p:cTn>
                                        <p:tgtEl>
                                          <p:spTgt spid="46087"/>
                                        </p:tgtEl>
                                        <p:attrNameLst>
                                          <p:attrName>style.visibility</p:attrName>
                                        </p:attrNameLst>
                                      </p:cBhvr>
                                      <p:to>
                                        <p:strVal val="visible"/>
                                      </p:to>
                                    </p:set>
                                    <p:anim calcmode="lin" valueType="num">
                                      <p:cBhvr additive="base">
                                        <p:cTn id="7" dur="500" fill="hold"/>
                                        <p:tgtEl>
                                          <p:spTgt spid="46087"/>
                                        </p:tgtEl>
                                        <p:attrNameLst>
                                          <p:attrName>ppt_x</p:attrName>
                                        </p:attrNameLst>
                                      </p:cBhvr>
                                      <p:tavLst>
                                        <p:tav tm="0">
                                          <p:val>
                                            <p:strVal val="#ppt_x"/>
                                          </p:val>
                                        </p:tav>
                                        <p:tav tm="100000">
                                          <p:val>
                                            <p:strVal val="#ppt_x"/>
                                          </p:val>
                                        </p:tav>
                                      </p:tavLst>
                                    </p:anim>
                                    <p:anim calcmode="lin" valueType="num">
                                      <p:cBhvr additive="base">
                                        <p:cTn id="8" dur="500" fill="hold"/>
                                        <p:tgtEl>
                                          <p:spTgt spid="46087"/>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46088"/>
                                        </p:tgtEl>
                                        <p:attrNameLst>
                                          <p:attrName>style.visibility</p:attrName>
                                        </p:attrNameLst>
                                      </p:cBhvr>
                                      <p:to>
                                        <p:strVal val="visible"/>
                                      </p:to>
                                    </p:set>
                                    <p:anim calcmode="lin" valueType="num">
                                      <p:cBhvr additive="base">
                                        <p:cTn id="12" dur="500" fill="hold"/>
                                        <p:tgtEl>
                                          <p:spTgt spid="46088"/>
                                        </p:tgtEl>
                                        <p:attrNameLst>
                                          <p:attrName>ppt_x</p:attrName>
                                        </p:attrNameLst>
                                      </p:cBhvr>
                                      <p:tavLst>
                                        <p:tav tm="0">
                                          <p:val>
                                            <p:strVal val="#ppt_x"/>
                                          </p:val>
                                        </p:tav>
                                        <p:tav tm="100000">
                                          <p:val>
                                            <p:strVal val="#ppt_x"/>
                                          </p:val>
                                        </p:tav>
                                      </p:tavLst>
                                    </p:anim>
                                    <p:anim calcmode="lin" valueType="num">
                                      <p:cBhvr additive="base">
                                        <p:cTn id="13" dur="500" fill="hold"/>
                                        <p:tgtEl>
                                          <p:spTgt spid="4608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10" name="Picture 6" descr="scan0021"/>
          <p:cNvPicPr>
            <a:picLocks noChangeAspect="1" noChangeArrowheads="1"/>
          </p:cNvPicPr>
          <p:nvPr/>
        </p:nvPicPr>
        <p:blipFill>
          <a:blip r:embed="rId3"/>
          <a:srcRect/>
          <a:stretch>
            <a:fillRect/>
          </a:stretch>
        </p:blipFill>
        <p:spPr bwMode="auto">
          <a:xfrm>
            <a:off x="0" y="2540000"/>
            <a:ext cx="3200400" cy="2298700"/>
          </a:xfrm>
          <a:prstGeom prst="rect">
            <a:avLst/>
          </a:prstGeom>
          <a:noFill/>
          <a:ln w="9525">
            <a:noFill/>
            <a:miter lim="800000"/>
            <a:headEnd/>
            <a:tailEnd/>
          </a:ln>
        </p:spPr>
      </p:pic>
      <p:pic>
        <p:nvPicPr>
          <p:cNvPr id="47111" name="Picture 7" descr="scan0023"/>
          <p:cNvPicPr>
            <a:picLocks noChangeAspect="1" noChangeArrowheads="1"/>
          </p:cNvPicPr>
          <p:nvPr/>
        </p:nvPicPr>
        <p:blipFill>
          <a:blip r:embed="rId4"/>
          <a:srcRect/>
          <a:stretch>
            <a:fillRect/>
          </a:stretch>
        </p:blipFill>
        <p:spPr bwMode="auto">
          <a:xfrm>
            <a:off x="6599238" y="2565400"/>
            <a:ext cx="2544762" cy="2222500"/>
          </a:xfrm>
          <a:prstGeom prst="rect">
            <a:avLst/>
          </a:prstGeom>
          <a:noFill/>
          <a:ln w="9525">
            <a:noFill/>
            <a:miter lim="800000"/>
            <a:headEnd/>
            <a:tailEnd/>
          </a:ln>
        </p:spPr>
      </p:pic>
      <p:pic>
        <p:nvPicPr>
          <p:cNvPr id="47112" name="Picture 8" descr="scan0022"/>
          <p:cNvPicPr>
            <a:picLocks noChangeAspect="1" noChangeArrowheads="1"/>
          </p:cNvPicPr>
          <p:nvPr/>
        </p:nvPicPr>
        <p:blipFill>
          <a:blip r:embed="rId5"/>
          <a:srcRect/>
          <a:stretch>
            <a:fillRect/>
          </a:stretch>
        </p:blipFill>
        <p:spPr bwMode="auto">
          <a:xfrm>
            <a:off x="3352800" y="2578100"/>
            <a:ext cx="3048000" cy="2298700"/>
          </a:xfrm>
          <a:prstGeom prst="rect">
            <a:avLst/>
          </a:prstGeom>
          <a:noFill/>
          <a:ln w="9525">
            <a:noFill/>
            <a:miter lim="800000"/>
            <a:headEnd/>
            <a:tailEnd/>
          </a:ln>
        </p:spPr>
      </p:pic>
      <p:sp>
        <p:nvSpPr>
          <p:cNvPr id="47113" name="Text Box 9"/>
          <p:cNvSpPr txBox="1">
            <a:spLocks noChangeArrowheads="1"/>
          </p:cNvSpPr>
          <p:nvPr/>
        </p:nvSpPr>
        <p:spPr bwMode="auto">
          <a:xfrm>
            <a:off x="1219200" y="4711700"/>
            <a:ext cx="762000" cy="400050"/>
          </a:xfrm>
          <a:prstGeom prst="rect">
            <a:avLst/>
          </a:prstGeom>
          <a:noFill/>
          <a:ln w="9525">
            <a:noFill/>
            <a:miter lim="800000"/>
            <a:headEnd/>
            <a:tailEnd/>
          </a:ln>
          <a:effectLst/>
        </p:spPr>
        <p:txBody>
          <a:bodyPr>
            <a:spAutoFit/>
          </a:bodyPr>
          <a:lstStyle/>
          <a:p>
            <a:pPr>
              <a:spcBef>
                <a:spcPct val="50000"/>
              </a:spcBef>
              <a:defRPr/>
            </a:pPr>
            <a:r>
              <a:rPr lang="en-US" sz="2000">
                <a:effectLst>
                  <a:outerShdw blurRad="38100" dist="38100" dir="2700000" algn="tl">
                    <a:srgbClr val="FFFFFF"/>
                  </a:outerShdw>
                </a:effectLst>
                <a:latin typeface="Arial"/>
              </a:rPr>
              <a:t>2</a:t>
            </a:r>
          </a:p>
        </p:txBody>
      </p:sp>
      <p:sp>
        <p:nvSpPr>
          <p:cNvPr id="47114" name="Text Box 10"/>
          <p:cNvSpPr txBox="1">
            <a:spLocks noChangeArrowheads="1"/>
          </p:cNvSpPr>
          <p:nvPr/>
        </p:nvSpPr>
        <p:spPr bwMode="auto">
          <a:xfrm>
            <a:off x="4724400" y="4711700"/>
            <a:ext cx="685800" cy="400050"/>
          </a:xfrm>
          <a:prstGeom prst="rect">
            <a:avLst/>
          </a:prstGeom>
          <a:noFill/>
          <a:ln w="9525">
            <a:noFill/>
            <a:miter lim="800000"/>
            <a:headEnd/>
            <a:tailEnd/>
          </a:ln>
          <a:effectLst/>
        </p:spPr>
        <p:txBody>
          <a:bodyPr>
            <a:spAutoFit/>
          </a:bodyPr>
          <a:lstStyle/>
          <a:p>
            <a:pPr>
              <a:spcBef>
                <a:spcPct val="50000"/>
              </a:spcBef>
              <a:defRPr/>
            </a:pPr>
            <a:r>
              <a:rPr lang="en-US" sz="2000">
                <a:effectLst>
                  <a:outerShdw blurRad="38100" dist="38100" dir="2700000" algn="tl">
                    <a:srgbClr val="FFFFFF"/>
                  </a:outerShdw>
                </a:effectLst>
                <a:latin typeface="Arial"/>
              </a:rPr>
              <a:t>3</a:t>
            </a:r>
          </a:p>
        </p:txBody>
      </p:sp>
      <p:sp>
        <p:nvSpPr>
          <p:cNvPr id="47115" name="Text Box 11"/>
          <p:cNvSpPr txBox="1">
            <a:spLocks noChangeArrowheads="1"/>
          </p:cNvSpPr>
          <p:nvPr/>
        </p:nvSpPr>
        <p:spPr bwMode="auto">
          <a:xfrm>
            <a:off x="7620000" y="4635500"/>
            <a:ext cx="685800" cy="400050"/>
          </a:xfrm>
          <a:prstGeom prst="rect">
            <a:avLst/>
          </a:prstGeom>
          <a:noFill/>
          <a:ln w="9525">
            <a:noFill/>
            <a:miter lim="800000"/>
            <a:headEnd/>
            <a:tailEnd/>
          </a:ln>
          <a:effectLst/>
        </p:spPr>
        <p:txBody>
          <a:bodyPr>
            <a:spAutoFit/>
          </a:bodyPr>
          <a:lstStyle/>
          <a:p>
            <a:pPr>
              <a:spcBef>
                <a:spcPct val="50000"/>
              </a:spcBef>
              <a:defRPr/>
            </a:pPr>
            <a:r>
              <a:rPr lang="en-US" sz="2000">
                <a:effectLst>
                  <a:outerShdw blurRad="38100" dist="38100" dir="2700000" algn="tl">
                    <a:srgbClr val="FFFFFF"/>
                  </a:outerShdw>
                </a:effectLst>
                <a:latin typeface="Arial"/>
              </a:rPr>
              <a:t>4</a:t>
            </a:r>
          </a:p>
        </p:txBody>
      </p:sp>
      <p:sp>
        <p:nvSpPr>
          <p:cNvPr id="47118" name="AutoShape 14"/>
          <p:cNvSpPr>
            <a:spLocks noChangeArrowheads="1"/>
          </p:cNvSpPr>
          <p:nvPr/>
        </p:nvSpPr>
        <p:spPr bwMode="auto">
          <a:xfrm>
            <a:off x="1752600" y="838200"/>
            <a:ext cx="6553200" cy="2057400"/>
          </a:xfrm>
          <a:prstGeom prst="irregularSeal1">
            <a:avLst/>
          </a:prstGeom>
          <a:solidFill>
            <a:srgbClr val="D0BB62"/>
          </a:solidFill>
          <a:ln w="9525">
            <a:solidFill>
              <a:srgbClr val="FF6699"/>
            </a:solidFill>
            <a:miter lim="800000"/>
            <a:headEnd/>
            <a:tailEnd/>
          </a:ln>
          <a:effectLst/>
        </p:spPr>
        <p:txBody>
          <a:bodyPr wrap="none" anchor="ctr"/>
          <a:lstStyle/>
          <a:p>
            <a:pPr>
              <a:defRPr/>
            </a:pPr>
            <a:endParaRPr lang="en-US" sz="2000" b="1">
              <a:effectLst>
                <a:outerShdw blurRad="38100" dist="38100" dir="2700000" algn="tl">
                  <a:srgbClr val="FFFFFF"/>
                </a:outerShdw>
              </a:effectLst>
              <a:latin typeface="Arial"/>
            </a:endParaRPr>
          </a:p>
          <a:p>
            <a:pPr>
              <a:defRPr/>
            </a:pPr>
            <a:r>
              <a:rPr lang="en-US" b="1">
                <a:effectLst>
                  <a:outerShdw blurRad="38100" dist="38100" dir="2700000" algn="tl">
                    <a:srgbClr val="FFFFFF"/>
                  </a:outerShdw>
                </a:effectLst>
                <a:latin typeface="Arial"/>
              </a:rPr>
              <a:t>Nêu những việc nên làm để</a:t>
            </a:r>
          </a:p>
          <a:p>
            <a:pPr>
              <a:defRPr/>
            </a:pPr>
            <a:r>
              <a:rPr lang="en-US" b="1">
                <a:effectLst>
                  <a:outerShdw blurRad="38100" dist="38100" dir="2700000" algn="tl">
                    <a:srgbClr val="FFFFFF"/>
                  </a:outerShdw>
                </a:effectLst>
                <a:latin typeface="Arial"/>
              </a:rPr>
              <a:t>phòng bệnh sốt xuất huyết?</a:t>
            </a:r>
          </a:p>
          <a:p>
            <a:pPr>
              <a:defRPr/>
            </a:pPr>
            <a:endParaRPr lang="en-US" sz="2000">
              <a:effectLst>
                <a:outerShdw blurRad="38100" dist="38100" dir="2700000" algn="tl">
                  <a:srgbClr val="FFFFFF"/>
                </a:outerShdw>
              </a:effectLst>
              <a:latin typeface="Arial"/>
            </a:endParaRPr>
          </a:p>
        </p:txBody>
      </p:sp>
      <p:sp>
        <p:nvSpPr>
          <p:cNvPr id="47123" name="Text Box 19"/>
          <p:cNvSpPr txBox="1">
            <a:spLocks noChangeArrowheads="1"/>
          </p:cNvSpPr>
          <p:nvPr/>
        </p:nvSpPr>
        <p:spPr bwMode="auto">
          <a:xfrm>
            <a:off x="0" y="228600"/>
            <a:ext cx="9144000" cy="368300"/>
          </a:xfrm>
          <a:prstGeom prst="rect">
            <a:avLst/>
          </a:prstGeom>
          <a:noFill/>
          <a:ln w="9525">
            <a:noFill/>
            <a:miter lim="800000"/>
            <a:headEnd/>
            <a:tailEnd/>
          </a:ln>
          <a:effectLst/>
        </p:spPr>
        <p:txBody>
          <a:bodyPr>
            <a:spAutoFit/>
          </a:bodyPr>
          <a:lstStyle/>
          <a:p>
            <a:pPr>
              <a:lnSpc>
                <a:spcPct val="60000"/>
              </a:lnSpc>
              <a:spcBef>
                <a:spcPct val="50000"/>
              </a:spcBef>
              <a:defRPr/>
            </a:pPr>
            <a:r>
              <a:rPr lang="en-US" sz="2800" b="1">
                <a:solidFill>
                  <a:srgbClr val="FF3300"/>
                </a:solidFill>
                <a:effectLst>
                  <a:outerShdw blurRad="38100" dist="38100" dir="2700000" algn="tl">
                    <a:srgbClr val="000000"/>
                  </a:outerShdw>
                </a:effectLst>
                <a:latin typeface="Arial"/>
              </a:rPr>
              <a:t>Phòng bệnh sốt xuất huyết</a:t>
            </a:r>
          </a:p>
        </p:txBody>
      </p:sp>
      <p:sp>
        <p:nvSpPr>
          <p:cNvPr id="47124" name="Text Box 20"/>
          <p:cNvSpPr txBox="1">
            <a:spLocks noChangeArrowheads="1"/>
          </p:cNvSpPr>
          <p:nvPr/>
        </p:nvSpPr>
        <p:spPr bwMode="auto">
          <a:xfrm>
            <a:off x="0" y="685800"/>
            <a:ext cx="9144000" cy="461963"/>
          </a:xfrm>
          <a:prstGeom prst="rect">
            <a:avLst/>
          </a:prstGeom>
          <a:noFill/>
          <a:ln w="9525">
            <a:noFill/>
            <a:miter lim="800000"/>
            <a:headEnd/>
            <a:tailEnd/>
          </a:ln>
          <a:effectLst/>
        </p:spPr>
        <p:txBody>
          <a:bodyPr>
            <a:spAutoFit/>
          </a:bodyPr>
          <a:lstStyle/>
          <a:p>
            <a:pPr algn="l">
              <a:spcBef>
                <a:spcPct val="50000"/>
              </a:spcBef>
              <a:defRPr/>
            </a:pPr>
            <a:r>
              <a:rPr lang="en-US" b="1">
                <a:solidFill>
                  <a:srgbClr val="FF0000"/>
                </a:solidFill>
                <a:effectLst>
                  <a:outerShdw blurRad="38100" dist="38100" dir="2700000" algn="tl">
                    <a:srgbClr val="000000"/>
                  </a:outerShdw>
                </a:effectLst>
                <a:latin typeface="Arial"/>
              </a:rPr>
              <a:t>  </a:t>
            </a:r>
            <a:r>
              <a:rPr lang="en-US" b="1" u="sng">
                <a:solidFill>
                  <a:schemeClr val="accent2"/>
                </a:solidFill>
                <a:effectLst>
                  <a:outerShdw blurRad="38100" dist="38100" dir="2700000" algn="tl">
                    <a:srgbClr val="000000"/>
                  </a:outerShdw>
                </a:effectLst>
                <a:latin typeface="Times New Roman" pitchFamily="18" charset="0"/>
              </a:rPr>
              <a:t>2/ Cách phòng bệnh sốt xuất huyết</a:t>
            </a:r>
          </a:p>
        </p:txBody>
      </p:sp>
      <p:pic>
        <p:nvPicPr>
          <p:cNvPr id="47125" name="Picture 21" descr="qustionbig_w"/>
          <p:cNvPicPr>
            <a:picLocks noChangeAspect="1" noChangeArrowheads="1" noCrop="1"/>
          </p:cNvPicPr>
          <p:nvPr/>
        </p:nvPicPr>
        <p:blipFill>
          <a:blip r:embed="rId6"/>
          <a:srcRect/>
          <a:stretch>
            <a:fillRect/>
          </a:stretch>
        </p:blipFill>
        <p:spPr bwMode="auto">
          <a:xfrm>
            <a:off x="0" y="1143000"/>
            <a:ext cx="1371600" cy="1347788"/>
          </a:xfrm>
          <a:prstGeom prst="rect">
            <a:avLst/>
          </a:prstGeom>
          <a:noFill/>
          <a:ln w="9525">
            <a:noFill/>
            <a:miter lim="800000"/>
            <a:headEnd/>
            <a:tailEnd/>
          </a:ln>
        </p:spPr>
      </p:pic>
      <p:sp>
        <p:nvSpPr>
          <p:cNvPr id="47126" name="AutoShape 22"/>
          <p:cNvSpPr>
            <a:spLocks noChangeArrowheads="1"/>
          </p:cNvSpPr>
          <p:nvPr/>
        </p:nvSpPr>
        <p:spPr bwMode="auto">
          <a:xfrm>
            <a:off x="457200" y="5046663"/>
            <a:ext cx="8339138" cy="1595437"/>
          </a:xfrm>
          <a:prstGeom prst="horizontalScroll">
            <a:avLst>
              <a:gd name="adj" fmla="val 12500"/>
            </a:avLst>
          </a:prstGeom>
          <a:noFill/>
          <a:ln w="9525">
            <a:solidFill>
              <a:srgbClr val="FF3300"/>
            </a:solidFill>
            <a:round/>
            <a:headEnd/>
            <a:tailEnd/>
          </a:ln>
          <a:effectLst/>
        </p:spPr>
        <p:txBody>
          <a:bodyPr>
            <a:spAutoFit/>
          </a:bodyPr>
          <a:lstStyle/>
          <a:p>
            <a:pPr algn="l">
              <a:spcBef>
                <a:spcPct val="50000"/>
              </a:spcBef>
              <a:defRPr/>
            </a:pPr>
            <a:r>
              <a:rPr lang="en-US" sz="2000" b="1">
                <a:effectLst>
                  <a:outerShdw blurRad="38100" dist="38100" dir="2700000" algn="tl">
                    <a:srgbClr val="FFFFFF"/>
                  </a:outerShdw>
                </a:effectLst>
                <a:latin typeface="Arial"/>
              </a:rPr>
              <a:t>     </a:t>
            </a:r>
            <a:r>
              <a:rPr lang="en-US" b="1">
                <a:solidFill>
                  <a:srgbClr val="663300"/>
                </a:solidFill>
                <a:effectLst>
                  <a:outerShdw blurRad="38100" dist="38100" dir="2700000" algn="tl">
                    <a:srgbClr val="000000"/>
                  </a:outerShdw>
                </a:effectLst>
                <a:latin typeface="Times New Roman" pitchFamily="18" charset="0"/>
              </a:rPr>
              <a:t>- Cách phòng bệnh sốt xuất huyết tốt nhất là giữ vệ sinh nhà ở và môi trường xung quanh, diệt muỗi, diệt bọ gậy và tránh để muỗi đốt.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47125"/>
                                        </p:tgtEl>
                                        <p:attrNameLst>
                                          <p:attrName>style.visibility</p:attrName>
                                        </p:attrNameLst>
                                      </p:cBhvr>
                                      <p:to>
                                        <p:strVal val="visible"/>
                                      </p:to>
                                    </p:set>
                                    <p:animEffect transition="in" filter="box(out)">
                                      <p:cBhvr>
                                        <p:cTn id="7" dur="500"/>
                                        <p:tgtEl>
                                          <p:spTgt spid="47125"/>
                                        </p:tgtEl>
                                      </p:cBhvr>
                                    </p:animEffect>
                                  </p:childTnLst>
                                  <p:subTnLst>
                                    <p:audio>
                                      <p:cMediaNode>
                                        <p:cTn display="0" masterRel="sameClick">
                                          <p:stCondLst>
                                            <p:cond evt="begin" delay="0">
                                              <p:tn val="5"/>
                                            </p:cond>
                                          </p:stCondLst>
                                          <p:endCondLst>
                                            <p:cond evt="onStopAudio" delay="0">
                                              <p:tgtEl>
                                                <p:sldTgt/>
                                              </p:tgtEl>
                                            </p:cond>
                                          </p:endCondLst>
                                        </p:cTn>
                                        <p:tgtEl>
                                          <p:sndTgt r:embed="rId2" name="camera.wav" builtIn="1"/>
                                        </p:tgtEl>
                                      </p:cMediaNode>
                                    </p:audio>
                                  </p:subTnLst>
                                </p:cTn>
                              </p:par>
                            </p:childTnLst>
                          </p:cTn>
                        </p:par>
                        <p:par>
                          <p:cTn id="8" fill="hold" nodeType="afterGroup">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47118"/>
                                        </p:tgtEl>
                                        <p:attrNameLst>
                                          <p:attrName>style.visibility</p:attrName>
                                        </p:attrNameLst>
                                      </p:cBhvr>
                                      <p:to>
                                        <p:strVal val="visible"/>
                                      </p:to>
                                    </p:set>
                                    <p:anim calcmode="lin" valueType="num">
                                      <p:cBhvr additive="base">
                                        <p:cTn id="11" dur="500" fill="hold"/>
                                        <p:tgtEl>
                                          <p:spTgt spid="47118"/>
                                        </p:tgtEl>
                                        <p:attrNameLst>
                                          <p:attrName>ppt_x</p:attrName>
                                        </p:attrNameLst>
                                      </p:cBhvr>
                                      <p:tavLst>
                                        <p:tav tm="0">
                                          <p:val>
                                            <p:strVal val="0-#ppt_w/2"/>
                                          </p:val>
                                        </p:tav>
                                        <p:tav tm="100000">
                                          <p:val>
                                            <p:strVal val="#ppt_x"/>
                                          </p:val>
                                        </p:tav>
                                      </p:tavLst>
                                    </p:anim>
                                    <p:anim calcmode="lin" valueType="num">
                                      <p:cBhvr additive="base">
                                        <p:cTn id="12" dur="500" fill="hold"/>
                                        <p:tgtEl>
                                          <p:spTgt spid="47118"/>
                                        </p:tgtEl>
                                        <p:attrNameLst>
                                          <p:attrName>ppt_y</p:attrName>
                                        </p:attrNameLst>
                                      </p:cBhvr>
                                      <p:tavLst>
                                        <p:tav tm="0">
                                          <p:val>
                                            <p:strVal val="#ppt_y"/>
                                          </p:val>
                                        </p:tav>
                                        <p:tav tm="100000">
                                          <p:val>
                                            <p:strVal val="#ppt_y"/>
                                          </p:val>
                                        </p:tav>
                                      </p:tavLst>
                                    </p:anim>
                                  </p:childTnLst>
                                </p:cTn>
                              </p:par>
                            </p:childTnLst>
                          </p:cTn>
                        </p:par>
                        <p:par>
                          <p:cTn id="13" fill="hold" nodeType="afterGroup">
                            <p:stCondLst>
                              <p:cond delay="1000"/>
                            </p:stCondLst>
                            <p:childTnLst>
                              <p:par>
                                <p:cTn id="14" presetID="3" presetClass="entr" presetSubtype="10" fill="hold" nodeType="afterEffect">
                                  <p:stCondLst>
                                    <p:cond delay="0"/>
                                  </p:stCondLst>
                                  <p:childTnLst>
                                    <p:set>
                                      <p:cBhvr>
                                        <p:cTn id="15" dur="1" fill="hold">
                                          <p:stCondLst>
                                            <p:cond delay="0"/>
                                          </p:stCondLst>
                                        </p:cTn>
                                        <p:tgtEl>
                                          <p:spTgt spid="47110"/>
                                        </p:tgtEl>
                                        <p:attrNameLst>
                                          <p:attrName>style.visibility</p:attrName>
                                        </p:attrNameLst>
                                      </p:cBhvr>
                                      <p:to>
                                        <p:strVal val="visible"/>
                                      </p:to>
                                    </p:set>
                                    <p:animEffect transition="in" filter="blinds(horizontal)">
                                      <p:cBhvr>
                                        <p:cTn id="16" dur="500"/>
                                        <p:tgtEl>
                                          <p:spTgt spid="47110"/>
                                        </p:tgtEl>
                                      </p:cBhvr>
                                    </p:animEffect>
                                  </p:childTnLst>
                                </p:cTn>
                              </p:par>
                            </p:childTnLst>
                          </p:cTn>
                        </p:par>
                        <p:par>
                          <p:cTn id="17" fill="hold" nodeType="afterGroup">
                            <p:stCondLst>
                              <p:cond delay="1500"/>
                            </p:stCondLst>
                            <p:childTnLst>
                              <p:par>
                                <p:cTn id="18" presetID="3" presetClass="entr" presetSubtype="10" fill="hold" grpId="0" nodeType="afterEffect">
                                  <p:stCondLst>
                                    <p:cond delay="0"/>
                                  </p:stCondLst>
                                  <p:childTnLst>
                                    <p:set>
                                      <p:cBhvr>
                                        <p:cTn id="19" dur="1" fill="hold">
                                          <p:stCondLst>
                                            <p:cond delay="0"/>
                                          </p:stCondLst>
                                        </p:cTn>
                                        <p:tgtEl>
                                          <p:spTgt spid="47113"/>
                                        </p:tgtEl>
                                        <p:attrNameLst>
                                          <p:attrName>style.visibility</p:attrName>
                                        </p:attrNameLst>
                                      </p:cBhvr>
                                      <p:to>
                                        <p:strVal val="visible"/>
                                      </p:to>
                                    </p:set>
                                    <p:animEffect transition="in" filter="blinds(horizontal)">
                                      <p:cBhvr>
                                        <p:cTn id="20" dur="500"/>
                                        <p:tgtEl>
                                          <p:spTgt spid="47113"/>
                                        </p:tgtEl>
                                      </p:cBhvr>
                                    </p:animEffect>
                                  </p:childTnLst>
                                </p:cTn>
                              </p:par>
                            </p:childTnLst>
                          </p:cTn>
                        </p:par>
                        <p:par>
                          <p:cTn id="21" fill="hold" nodeType="afterGroup">
                            <p:stCondLst>
                              <p:cond delay="2000"/>
                            </p:stCondLst>
                            <p:childTnLst>
                              <p:par>
                                <p:cTn id="22" presetID="3" presetClass="entr" presetSubtype="10" fill="hold" nodeType="afterEffect">
                                  <p:stCondLst>
                                    <p:cond delay="0"/>
                                  </p:stCondLst>
                                  <p:childTnLst>
                                    <p:set>
                                      <p:cBhvr>
                                        <p:cTn id="23" dur="1" fill="hold">
                                          <p:stCondLst>
                                            <p:cond delay="0"/>
                                          </p:stCondLst>
                                        </p:cTn>
                                        <p:tgtEl>
                                          <p:spTgt spid="47112"/>
                                        </p:tgtEl>
                                        <p:attrNameLst>
                                          <p:attrName>style.visibility</p:attrName>
                                        </p:attrNameLst>
                                      </p:cBhvr>
                                      <p:to>
                                        <p:strVal val="visible"/>
                                      </p:to>
                                    </p:set>
                                    <p:animEffect transition="in" filter="blinds(horizontal)">
                                      <p:cBhvr>
                                        <p:cTn id="24" dur="500"/>
                                        <p:tgtEl>
                                          <p:spTgt spid="47112"/>
                                        </p:tgtEl>
                                      </p:cBhvr>
                                    </p:animEffect>
                                  </p:childTnLst>
                                </p:cTn>
                              </p:par>
                            </p:childTnLst>
                          </p:cTn>
                        </p:par>
                        <p:par>
                          <p:cTn id="25" fill="hold" nodeType="afterGroup">
                            <p:stCondLst>
                              <p:cond delay="2500"/>
                            </p:stCondLst>
                            <p:childTnLst>
                              <p:par>
                                <p:cTn id="26" presetID="3" presetClass="entr" presetSubtype="10" fill="hold" grpId="0" nodeType="afterEffect">
                                  <p:stCondLst>
                                    <p:cond delay="0"/>
                                  </p:stCondLst>
                                  <p:childTnLst>
                                    <p:set>
                                      <p:cBhvr>
                                        <p:cTn id="27" dur="1" fill="hold">
                                          <p:stCondLst>
                                            <p:cond delay="0"/>
                                          </p:stCondLst>
                                        </p:cTn>
                                        <p:tgtEl>
                                          <p:spTgt spid="47114"/>
                                        </p:tgtEl>
                                        <p:attrNameLst>
                                          <p:attrName>style.visibility</p:attrName>
                                        </p:attrNameLst>
                                      </p:cBhvr>
                                      <p:to>
                                        <p:strVal val="visible"/>
                                      </p:to>
                                    </p:set>
                                    <p:animEffect transition="in" filter="blinds(horizontal)">
                                      <p:cBhvr>
                                        <p:cTn id="28" dur="500"/>
                                        <p:tgtEl>
                                          <p:spTgt spid="47114"/>
                                        </p:tgtEl>
                                      </p:cBhvr>
                                    </p:animEffect>
                                  </p:childTnLst>
                                </p:cTn>
                              </p:par>
                            </p:childTnLst>
                          </p:cTn>
                        </p:par>
                        <p:par>
                          <p:cTn id="29" fill="hold" nodeType="afterGroup">
                            <p:stCondLst>
                              <p:cond delay="3000"/>
                            </p:stCondLst>
                            <p:childTnLst>
                              <p:par>
                                <p:cTn id="30" presetID="3" presetClass="entr" presetSubtype="10" fill="hold" nodeType="afterEffect">
                                  <p:stCondLst>
                                    <p:cond delay="0"/>
                                  </p:stCondLst>
                                  <p:childTnLst>
                                    <p:set>
                                      <p:cBhvr>
                                        <p:cTn id="31" dur="1" fill="hold">
                                          <p:stCondLst>
                                            <p:cond delay="0"/>
                                          </p:stCondLst>
                                        </p:cTn>
                                        <p:tgtEl>
                                          <p:spTgt spid="47111"/>
                                        </p:tgtEl>
                                        <p:attrNameLst>
                                          <p:attrName>style.visibility</p:attrName>
                                        </p:attrNameLst>
                                      </p:cBhvr>
                                      <p:to>
                                        <p:strVal val="visible"/>
                                      </p:to>
                                    </p:set>
                                    <p:animEffect transition="in" filter="blinds(horizontal)">
                                      <p:cBhvr>
                                        <p:cTn id="32" dur="500"/>
                                        <p:tgtEl>
                                          <p:spTgt spid="47111"/>
                                        </p:tgtEl>
                                      </p:cBhvr>
                                    </p:animEffect>
                                  </p:childTnLst>
                                </p:cTn>
                              </p:par>
                            </p:childTnLst>
                          </p:cTn>
                        </p:par>
                        <p:par>
                          <p:cTn id="33" fill="hold" nodeType="afterGroup">
                            <p:stCondLst>
                              <p:cond delay="3500"/>
                            </p:stCondLst>
                            <p:childTnLst>
                              <p:par>
                                <p:cTn id="34" presetID="3" presetClass="entr" presetSubtype="10" fill="hold" grpId="0" nodeType="afterEffect">
                                  <p:stCondLst>
                                    <p:cond delay="0"/>
                                  </p:stCondLst>
                                  <p:childTnLst>
                                    <p:set>
                                      <p:cBhvr>
                                        <p:cTn id="35" dur="1" fill="hold">
                                          <p:stCondLst>
                                            <p:cond delay="0"/>
                                          </p:stCondLst>
                                        </p:cTn>
                                        <p:tgtEl>
                                          <p:spTgt spid="47115"/>
                                        </p:tgtEl>
                                        <p:attrNameLst>
                                          <p:attrName>style.visibility</p:attrName>
                                        </p:attrNameLst>
                                      </p:cBhvr>
                                      <p:to>
                                        <p:strVal val="visible"/>
                                      </p:to>
                                    </p:set>
                                    <p:animEffect transition="in" filter="blinds(horizontal)">
                                      <p:cBhvr>
                                        <p:cTn id="36" dur="500"/>
                                        <p:tgtEl>
                                          <p:spTgt spid="47115"/>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5" presetClass="entr" presetSubtype="0" fill="hold" grpId="0" nodeType="clickEffect">
                                  <p:stCondLst>
                                    <p:cond delay="0"/>
                                  </p:stCondLst>
                                  <p:childTnLst>
                                    <p:set>
                                      <p:cBhvr>
                                        <p:cTn id="40" dur="1" fill="hold">
                                          <p:stCondLst>
                                            <p:cond delay="0"/>
                                          </p:stCondLst>
                                        </p:cTn>
                                        <p:tgtEl>
                                          <p:spTgt spid="47126"/>
                                        </p:tgtEl>
                                        <p:attrNameLst>
                                          <p:attrName>style.visibility</p:attrName>
                                        </p:attrNameLst>
                                      </p:cBhvr>
                                      <p:to>
                                        <p:strVal val="visible"/>
                                      </p:to>
                                    </p:set>
                                    <p:anim calcmode="lin" valueType="num">
                                      <p:cBhvr>
                                        <p:cTn id="41" dur="1000" fill="hold"/>
                                        <p:tgtEl>
                                          <p:spTgt spid="47126"/>
                                        </p:tgtEl>
                                        <p:attrNameLst>
                                          <p:attrName>ppt_w</p:attrName>
                                        </p:attrNameLst>
                                      </p:cBhvr>
                                      <p:tavLst>
                                        <p:tav tm="0">
                                          <p:val>
                                            <p:fltVal val="0"/>
                                          </p:val>
                                        </p:tav>
                                        <p:tav tm="100000">
                                          <p:val>
                                            <p:strVal val="#ppt_w"/>
                                          </p:val>
                                        </p:tav>
                                      </p:tavLst>
                                    </p:anim>
                                    <p:anim calcmode="lin" valueType="num">
                                      <p:cBhvr>
                                        <p:cTn id="42" dur="1000" fill="hold"/>
                                        <p:tgtEl>
                                          <p:spTgt spid="47126"/>
                                        </p:tgtEl>
                                        <p:attrNameLst>
                                          <p:attrName>ppt_h</p:attrName>
                                        </p:attrNameLst>
                                      </p:cBhvr>
                                      <p:tavLst>
                                        <p:tav tm="0">
                                          <p:val>
                                            <p:fltVal val="0"/>
                                          </p:val>
                                        </p:tav>
                                        <p:tav tm="100000">
                                          <p:val>
                                            <p:strVal val="#ppt_h"/>
                                          </p:val>
                                        </p:tav>
                                      </p:tavLst>
                                    </p:anim>
                                    <p:anim calcmode="lin" valueType="num">
                                      <p:cBhvr>
                                        <p:cTn id="43" dur="1000" fill="hold"/>
                                        <p:tgtEl>
                                          <p:spTgt spid="47126"/>
                                        </p:tgtEl>
                                        <p:attrNameLst>
                                          <p:attrName>ppt_x</p:attrName>
                                        </p:attrNameLst>
                                      </p:cBhvr>
                                      <p:tavLst>
                                        <p:tav tm="0" fmla="#ppt_x+(cos(-2*pi*(1-$))*-#ppt_x-sin(-2*pi*(1-$))*(1-#ppt_y))*(1-$)">
                                          <p:val>
                                            <p:fltVal val="0"/>
                                          </p:val>
                                        </p:tav>
                                        <p:tav tm="100000">
                                          <p:val>
                                            <p:fltVal val="1"/>
                                          </p:val>
                                        </p:tav>
                                      </p:tavLst>
                                    </p:anim>
                                    <p:anim calcmode="lin" valueType="num">
                                      <p:cBhvr>
                                        <p:cTn id="44" dur="1000" fill="hold"/>
                                        <p:tgtEl>
                                          <p:spTgt spid="47126"/>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13" grpId="0" autoUpdateAnimBg="0"/>
      <p:bldP spid="47114" grpId="0" autoUpdateAnimBg="0"/>
      <p:bldP spid="47115" grpId="0" autoUpdateAnimBg="0"/>
      <p:bldP spid="47118" grpId="0" animBg="1" autoUpdateAnimBg="0"/>
      <p:bldP spid="47126" grpId="0" animBg="1" autoUpdateAnimBg="0"/>
    </p:bld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VnArabiaH"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VnArabiaH" pitchFamily="34"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1772</TotalTime>
  <Words>411</Words>
  <Application>Microsoft PowerPoint</Application>
  <PresentationFormat>On-screen Show (4:3)</PresentationFormat>
  <Paragraphs>60</Paragraphs>
  <Slides>11</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Slide Titles</vt:lpstr>
      </vt:variant>
      <vt:variant>
        <vt:i4>11</vt:i4>
      </vt:variant>
      <vt:variant>
        <vt:lpstr>Custom Shows</vt:lpstr>
      </vt:variant>
      <vt:variant>
        <vt:i4>1</vt:i4>
      </vt:variant>
    </vt:vector>
  </HeadingPairs>
  <TitlesOfParts>
    <vt:vector size="16" baseType="lpstr">
      <vt:lpstr>.VnArabiaH</vt:lpstr>
      <vt:lpstr>Arial</vt:lpstr>
      <vt:lpstr>Times New Roman</vt:lpstr>
      <vt:lpstr>Default Design</vt:lpstr>
      <vt:lpstr>Slide 1</vt:lpstr>
      <vt:lpstr>Slide 2</vt:lpstr>
      <vt:lpstr>Slide 3</vt:lpstr>
      <vt:lpstr>Slide 4</vt:lpstr>
      <vt:lpstr>Slide 5</vt:lpstr>
      <vt:lpstr>Slide 6</vt:lpstr>
      <vt:lpstr>Slide 7</vt:lpstr>
      <vt:lpstr>Slide 8</vt:lpstr>
      <vt:lpstr>Slide 9</vt:lpstr>
      <vt:lpstr>Slide 10</vt:lpstr>
      <vt:lpstr>Slide 11</vt:lpstr>
      <vt:lpstr>Custom Show 1</vt:lpstr>
    </vt:vector>
  </TitlesOfParts>
  <Company>THCS Phu Cat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 Danh Hung</dc:creator>
  <cp:lastModifiedBy>CSTeam</cp:lastModifiedBy>
  <cp:revision>143</cp:revision>
  <dcterms:created xsi:type="dcterms:W3CDTF">2007-03-13T09:15:00Z</dcterms:created>
  <dcterms:modified xsi:type="dcterms:W3CDTF">2016-06-30T02:34:56Z</dcterms:modified>
</cp:coreProperties>
</file>